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258" r:id="rId7"/>
    <p:sldId id="259" r:id="rId8"/>
    <p:sldId id="261" r:id="rId9"/>
    <p:sldId id="260" r:id="rId10"/>
    <p:sldId id="262" r:id="rId11"/>
    <p:sldId id="263" r:id="rId12"/>
    <p:sldId id="264" r:id="rId13"/>
    <p:sldId id="265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09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17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6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4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3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2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0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69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4F0A26E-A840-6D06-0353-F6977884CCB9}" name="Castro Aguirre,  Ignacio Eduardo (WDC)" initials="CAIE(" userId="S::castroign@paho.org::c1899b3e-165b-4f20-8e67-66a3aa7261cb" providerId="AD"/>
  <p188:author id="{153F4CA4-4DFC-F87D-6BB9-C2AE4358874E}" name="Burgos,  Pamela (OS-)" initials="B(" userId="S::burgospam@paho.org::4cc185e3-2630-41ed-a8d8-2594f9228a9a" providerId="AD"/>
  <p188:author id="{8E8DFCB7-B9C4-4DF7-114E-1319CD4FCE9E}" name="Alvarez,  Dan (OS-)" initials="A(" userId="S::alvarezdan@paho.org::d2bae8b0-9bd2-461a-9f6c-3174beeb987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E05A60"/>
    <a:srgbClr val="FF671B"/>
    <a:srgbClr val="FEF7DA"/>
    <a:srgbClr val="1B9ADD"/>
    <a:srgbClr val="179ADC"/>
    <a:srgbClr val="EF7544"/>
    <a:srgbClr val="1F6093"/>
    <a:srgbClr val="00AAF0"/>
    <a:srgbClr val="4B5050"/>
    <a:srgbClr val="04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4320"/>
        <p:guide pos="7679"/>
      </p:guideLst>
    </p:cSldViewPr>
  </p:slide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stro Aguirre,  Ignacio Eduardo (WDC)" userId="c1899b3e-165b-4f20-8e67-66a3aa7261cb" providerId="ADAL" clId="{17F0E63C-676C-45D5-813E-E3A457C8825C}"/>
    <pc:docChg chg="custSel addSld delSld modSld sldOrd">
      <pc:chgData name="Castro Aguirre,  Ignacio Eduardo (WDC)" userId="c1899b3e-165b-4f20-8e67-66a3aa7261cb" providerId="ADAL" clId="{17F0E63C-676C-45D5-813E-E3A457C8825C}" dt="2024-03-05T14:58:02.459" v="750" actId="20577"/>
      <pc:docMkLst>
        <pc:docMk/>
      </pc:docMkLst>
      <pc:sldChg chg="modSp new mod">
        <pc:chgData name="Castro Aguirre,  Ignacio Eduardo (WDC)" userId="c1899b3e-165b-4f20-8e67-66a3aa7261cb" providerId="ADAL" clId="{17F0E63C-676C-45D5-813E-E3A457C8825C}" dt="2024-03-05T14:16:05.242" v="9" actId="20577"/>
        <pc:sldMkLst>
          <pc:docMk/>
          <pc:sldMk cId="3936558077" sldId="256"/>
        </pc:sldMkLst>
        <pc:spChg chg="mod">
          <ac:chgData name="Castro Aguirre,  Ignacio Eduardo (WDC)" userId="c1899b3e-165b-4f20-8e67-66a3aa7261cb" providerId="ADAL" clId="{17F0E63C-676C-45D5-813E-E3A457C8825C}" dt="2024-03-05T14:16:05.242" v="9" actId="20577"/>
          <ac:spMkLst>
            <pc:docMk/>
            <pc:sldMk cId="3936558077" sldId="256"/>
            <ac:spMk id="2" creationId="{B7ECA414-CF36-9FFE-72A4-D1A0D17E6E0E}"/>
          </ac:spMkLst>
        </pc:spChg>
      </pc:sldChg>
      <pc:sldChg chg="modSp add mod">
        <pc:chgData name="Castro Aguirre,  Ignacio Eduardo (WDC)" userId="c1899b3e-165b-4f20-8e67-66a3aa7261cb" providerId="ADAL" clId="{17F0E63C-676C-45D5-813E-E3A457C8825C}" dt="2024-03-05T14:16:16.709" v="15" actId="20577"/>
        <pc:sldMkLst>
          <pc:docMk/>
          <pc:sldMk cId="2492549669" sldId="257"/>
        </pc:sldMkLst>
        <pc:spChg chg="mod">
          <ac:chgData name="Castro Aguirre,  Ignacio Eduardo (WDC)" userId="c1899b3e-165b-4f20-8e67-66a3aa7261cb" providerId="ADAL" clId="{17F0E63C-676C-45D5-813E-E3A457C8825C}" dt="2024-03-05T14:16:16.709" v="15" actId="20577"/>
          <ac:spMkLst>
            <pc:docMk/>
            <pc:sldMk cId="2492549669" sldId="257"/>
            <ac:spMk id="2" creationId="{B7ECA414-CF36-9FFE-72A4-D1A0D17E6E0E}"/>
          </ac:spMkLst>
        </pc:spChg>
      </pc:sldChg>
      <pc:sldChg chg="modSp add mod">
        <pc:chgData name="Castro Aguirre,  Ignacio Eduardo (WDC)" userId="c1899b3e-165b-4f20-8e67-66a3aa7261cb" providerId="ADAL" clId="{17F0E63C-676C-45D5-813E-E3A457C8825C}" dt="2024-03-05T14:16:22.050" v="17" actId="20577"/>
        <pc:sldMkLst>
          <pc:docMk/>
          <pc:sldMk cId="3594535686" sldId="258"/>
        </pc:sldMkLst>
        <pc:spChg chg="mod">
          <ac:chgData name="Castro Aguirre,  Ignacio Eduardo (WDC)" userId="c1899b3e-165b-4f20-8e67-66a3aa7261cb" providerId="ADAL" clId="{17F0E63C-676C-45D5-813E-E3A457C8825C}" dt="2024-03-05T14:16:22.050" v="17" actId="20577"/>
          <ac:spMkLst>
            <pc:docMk/>
            <pc:sldMk cId="3594535686" sldId="258"/>
            <ac:spMk id="2" creationId="{B7ECA414-CF36-9FFE-72A4-D1A0D17E6E0E}"/>
          </ac:spMkLst>
        </pc:spChg>
      </pc:sldChg>
      <pc:sldChg chg="modSp add mod">
        <pc:chgData name="Castro Aguirre,  Ignacio Eduardo (WDC)" userId="c1899b3e-165b-4f20-8e67-66a3aa7261cb" providerId="ADAL" clId="{17F0E63C-676C-45D5-813E-E3A457C8825C}" dt="2024-03-05T14:16:25.613" v="19" actId="20577"/>
        <pc:sldMkLst>
          <pc:docMk/>
          <pc:sldMk cId="2097388269" sldId="259"/>
        </pc:sldMkLst>
        <pc:spChg chg="mod">
          <ac:chgData name="Castro Aguirre,  Ignacio Eduardo (WDC)" userId="c1899b3e-165b-4f20-8e67-66a3aa7261cb" providerId="ADAL" clId="{17F0E63C-676C-45D5-813E-E3A457C8825C}" dt="2024-03-05T14:16:25.613" v="19" actId="20577"/>
          <ac:spMkLst>
            <pc:docMk/>
            <pc:sldMk cId="2097388269" sldId="259"/>
            <ac:spMk id="2" creationId="{B7ECA414-CF36-9FFE-72A4-D1A0D17E6E0E}"/>
          </ac:spMkLst>
        </pc:spChg>
      </pc:sldChg>
      <pc:sldChg chg="modSp add mod">
        <pc:chgData name="Castro Aguirre,  Ignacio Eduardo (WDC)" userId="c1899b3e-165b-4f20-8e67-66a3aa7261cb" providerId="ADAL" clId="{17F0E63C-676C-45D5-813E-E3A457C8825C}" dt="2024-03-05T14:16:29.552" v="21" actId="20577"/>
        <pc:sldMkLst>
          <pc:docMk/>
          <pc:sldMk cId="1252055311" sldId="260"/>
        </pc:sldMkLst>
        <pc:spChg chg="mod">
          <ac:chgData name="Castro Aguirre,  Ignacio Eduardo (WDC)" userId="c1899b3e-165b-4f20-8e67-66a3aa7261cb" providerId="ADAL" clId="{17F0E63C-676C-45D5-813E-E3A457C8825C}" dt="2024-03-05T14:16:29.552" v="21" actId="20577"/>
          <ac:spMkLst>
            <pc:docMk/>
            <pc:sldMk cId="1252055311" sldId="260"/>
            <ac:spMk id="2" creationId="{B7ECA414-CF36-9FFE-72A4-D1A0D17E6E0E}"/>
          </ac:spMkLst>
        </pc:spChg>
      </pc:sldChg>
      <pc:sldChg chg="addSp delSp modSp new mod ord">
        <pc:chgData name="Castro Aguirre,  Ignacio Eduardo (WDC)" userId="c1899b3e-165b-4f20-8e67-66a3aa7261cb" providerId="ADAL" clId="{17F0E63C-676C-45D5-813E-E3A457C8825C}" dt="2024-03-05T14:20:29.159" v="34" actId="1076"/>
        <pc:sldMkLst>
          <pc:docMk/>
          <pc:sldMk cId="4018895668" sldId="261"/>
        </pc:sldMkLst>
        <pc:spChg chg="del">
          <ac:chgData name="Castro Aguirre,  Ignacio Eduardo (WDC)" userId="c1899b3e-165b-4f20-8e67-66a3aa7261cb" providerId="ADAL" clId="{17F0E63C-676C-45D5-813E-E3A457C8825C}" dt="2024-03-05T14:18:19.883" v="25" actId="478"/>
          <ac:spMkLst>
            <pc:docMk/>
            <pc:sldMk cId="4018895668" sldId="261"/>
            <ac:spMk id="2" creationId="{006CBDBC-1D9F-FD4D-16FA-EFD90A73F633}"/>
          </ac:spMkLst>
        </pc:spChg>
        <pc:spChg chg="del">
          <ac:chgData name="Castro Aguirre,  Ignacio Eduardo (WDC)" userId="c1899b3e-165b-4f20-8e67-66a3aa7261cb" providerId="ADAL" clId="{17F0E63C-676C-45D5-813E-E3A457C8825C}" dt="2024-03-05T14:18:21.363" v="26" actId="478"/>
          <ac:spMkLst>
            <pc:docMk/>
            <pc:sldMk cId="4018895668" sldId="261"/>
            <ac:spMk id="3" creationId="{B238AFBC-436B-D035-AD44-1B87998CCEFD}"/>
          </ac:spMkLst>
        </pc:spChg>
        <pc:spChg chg="del">
          <ac:chgData name="Castro Aguirre,  Ignacio Eduardo (WDC)" userId="c1899b3e-165b-4f20-8e67-66a3aa7261cb" providerId="ADAL" clId="{17F0E63C-676C-45D5-813E-E3A457C8825C}" dt="2024-03-05T14:18:22.367" v="27" actId="478"/>
          <ac:spMkLst>
            <pc:docMk/>
            <pc:sldMk cId="4018895668" sldId="261"/>
            <ac:spMk id="4" creationId="{0D6D777C-C845-081B-7ADA-D9A427AB4957}"/>
          </ac:spMkLst>
        </pc:spChg>
        <pc:picChg chg="add mod">
          <ac:chgData name="Castro Aguirre,  Ignacio Eduardo (WDC)" userId="c1899b3e-165b-4f20-8e67-66a3aa7261cb" providerId="ADAL" clId="{17F0E63C-676C-45D5-813E-E3A457C8825C}" dt="2024-03-05T14:20:29.159" v="34" actId="1076"/>
          <ac:picMkLst>
            <pc:docMk/>
            <pc:sldMk cId="4018895668" sldId="261"/>
            <ac:picMk id="7" creationId="{D1A0A484-B248-62F7-883B-01928D47C435}"/>
          </ac:picMkLst>
        </pc:picChg>
      </pc:sldChg>
      <pc:sldChg chg="addSp delSp modSp new mod">
        <pc:chgData name="Castro Aguirre,  Ignacio Eduardo (WDC)" userId="c1899b3e-165b-4f20-8e67-66a3aa7261cb" providerId="ADAL" clId="{17F0E63C-676C-45D5-813E-E3A457C8825C}" dt="2024-03-05T14:22:21.160" v="41" actId="1076"/>
        <pc:sldMkLst>
          <pc:docMk/>
          <pc:sldMk cId="3604454122" sldId="262"/>
        </pc:sldMkLst>
        <pc:spChg chg="del">
          <ac:chgData name="Castro Aguirre,  Ignacio Eduardo (WDC)" userId="c1899b3e-165b-4f20-8e67-66a3aa7261cb" providerId="ADAL" clId="{17F0E63C-676C-45D5-813E-E3A457C8825C}" dt="2024-03-05T14:21:26.502" v="36" actId="478"/>
          <ac:spMkLst>
            <pc:docMk/>
            <pc:sldMk cId="3604454122" sldId="262"/>
            <ac:spMk id="2" creationId="{D6BFDCD4-7351-C8AF-99C7-D8F3E71471A0}"/>
          </ac:spMkLst>
        </pc:spChg>
        <pc:spChg chg="del">
          <ac:chgData name="Castro Aguirre,  Ignacio Eduardo (WDC)" userId="c1899b3e-165b-4f20-8e67-66a3aa7261cb" providerId="ADAL" clId="{17F0E63C-676C-45D5-813E-E3A457C8825C}" dt="2024-03-05T14:21:26.502" v="36" actId="478"/>
          <ac:spMkLst>
            <pc:docMk/>
            <pc:sldMk cId="3604454122" sldId="262"/>
            <ac:spMk id="3" creationId="{9E9D72FC-8ABE-05C1-5881-E07AED8A6387}"/>
          </ac:spMkLst>
        </pc:spChg>
        <pc:spChg chg="del">
          <ac:chgData name="Castro Aguirre,  Ignacio Eduardo (WDC)" userId="c1899b3e-165b-4f20-8e67-66a3aa7261cb" providerId="ADAL" clId="{17F0E63C-676C-45D5-813E-E3A457C8825C}" dt="2024-03-05T14:21:26.502" v="36" actId="478"/>
          <ac:spMkLst>
            <pc:docMk/>
            <pc:sldMk cId="3604454122" sldId="262"/>
            <ac:spMk id="4" creationId="{867052FD-2066-F604-4671-0366E7431C9B}"/>
          </ac:spMkLst>
        </pc:spChg>
        <pc:spChg chg="del">
          <ac:chgData name="Castro Aguirre,  Ignacio Eduardo (WDC)" userId="c1899b3e-165b-4f20-8e67-66a3aa7261cb" providerId="ADAL" clId="{17F0E63C-676C-45D5-813E-E3A457C8825C}" dt="2024-03-05T14:21:26.502" v="36" actId="478"/>
          <ac:spMkLst>
            <pc:docMk/>
            <pc:sldMk cId="3604454122" sldId="262"/>
            <ac:spMk id="5" creationId="{9F5162A6-314F-A82C-63C2-0B1D917A8C96}"/>
          </ac:spMkLst>
        </pc:spChg>
        <pc:picChg chg="add mod">
          <ac:chgData name="Castro Aguirre,  Ignacio Eduardo (WDC)" userId="c1899b3e-165b-4f20-8e67-66a3aa7261cb" providerId="ADAL" clId="{17F0E63C-676C-45D5-813E-E3A457C8825C}" dt="2024-03-05T14:22:21.160" v="41" actId="1076"/>
          <ac:picMkLst>
            <pc:docMk/>
            <pc:sldMk cId="3604454122" sldId="262"/>
            <ac:picMk id="7" creationId="{343CB56D-5CD5-85AF-FDCC-E2CCD2A10004}"/>
          </ac:picMkLst>
        </pc:picChg>
      </pc:sldChg>
      <pc:sldChg chg="addSp delSp modSp new mod">
        <pc:chgData name="Castro Aguirre,  Ignacio Eduardo (WDC)" userId="c1899b3e-165b-4f20-8e67-66a3aa7261cb" providerId="ADAL" clId="{17F0E63C-676C-45D5-813E-E3A457C8825C}" dt="2024-03-05T14:23:30.144" v="48" actId="1076"/>
        <pc:sldMkLst>
          <pc:docMk/>
          <pc:sldMk cId="3686960362" sldId="263"/>
        </pc:sldMkLst>
        <pc:spChg chg="del">
          <ac:chgData name="Castro Aguirre,  Ignacio Eduardo (WDC)" userId="c1899b3e-165b-4f20-8e67-66a3aa7261cb" providerId="ADAL" clId="{17F0E63C-676C-45D5-813E-E3A457C8825C}" dt="2024-03-05T14:22:33.685" v="43" actId="478"/>
          <ac:spMkLst>
            <pc:docMk/>
            <pc:sldMk cId="3686960362" sldId="263"/>
            <ac:spMk id="2" creationId="{1EB8DB45-E3DC-7BE2-CD21-78371D64B1BC}"/>
          </ac:spMkLst>
        </pc:spChg>
        <pc:spChg chg="del">
          <ac:chgData name="Castro Aguirre,  Ignacio Eduardo (WDC)" userId="c1899b3e-165b-4f20-8e67-66a3aa7261cb" providerId="ADAL" clId="{17F0E63C-676C-45D5-813E-E3A457C8825C}" dt="2024-03-05T14:22:33.685" v="43" actId="478"/>
          <ac:spMkLst>
            <pc:docMk/>
            <pc:sldMk cId="3686960362" sldId="263"/>
            <ac:spMk id="3" creationId="{36E6F605-E697-21B6-97B3-55C5C7840A44}"/>
          </ac:spMkLst>
        </pc:spChg>
        <pc:spChg chg="del">
          <ac:chgData name="Castro Aguirre,  Ignacio Eduardo (WDC)" userId="c1899b3e-165b-4f20-8e67-66a3aa7261cb" providerId="ADAL" clId="{17F0E63C-676C-45D5-813E-E3A457C8825C}" dt="2024-03-05T14:22:33.685" v="43" actId="478"/>
          <ac:spMkLst>
            <pc:docMk/>
            <pc:sldMk cId="3686960362" sldId="263"/>
            <ac:spMk id="4" creationId="{36655FA2-F194-F564-7E74-70DEED94B2EE}"/>
          </ac:spMkLst>
        </pc:spChg>
        <pc:spChg chg="del">
          <ac:chgData name="Castro Aguirre,  Ignacio Eduardo (WDC)" userId="c1899b3e-165b-4f20-8e67-66a3aa7261cb" providerId="ADAL" clId="{17F0E63C-676C-45D5-813E-E3A457C8825C}" dt="2024-03-05T14:22:33.685" v="43" actId="478"/>
          <ac:spMkLst>
            <pc:docMk/>
            <pc:sldMk cId="3686960362" sldId="263"/>
            <ac:spMk id="5" creationId="{447157E7-476F-2FFF-DA84-9F1C33150B70}"/>
          </ac:spMkLst>
        </pc:spChg>
        <pc:picChg chg="add mod modCrop">
          <ac:chgData name="Castro Aguirre,  Ignacio Eduardo (WDC)" userId="c1899b3e-165b-4f20-8e67-66a3aa7261cb" providerId="ADAL" clId="{17F0E63C-676C-45D5-813E-E3A457C8825C}" dt="2024-03-05T14:23:30.144" v="48" actId="1076"/>
          <ac:picMkLst>
            <pc:docMk/>
            <pc:sldMk cId="3686960362" sldId="263"/>
            <ac:picMk id="7" creationId="{A5B427F7-82E9-5074-749D-611ED7BA26D8}"/>
          </ac:picMkLst>
        </pc:picChg>
      </pc:sldChg>
      <pc:sldChg chg="addSp delSp modSp new mod">
        <pc:chgData name="Castro Aguirre,  Ignacio Eduardo (WDC)" userId="c1899b3e-165b-4f20-8e67-66a3aa7261cb" providerId="ADAL" clId="{17F0E63C-676C-45D5-813E-E3A457C8825C}" dt="2024-03-05T14:24:52.289" v="56" actId="1076"/>
        <pc:sldMkLst>
          <pc:docMk/>
          <pc:sldMk cId="3725348395" sldId="264"/>
        </pc:sldMkLst>
        <pc:spChg chg="del">
          <ac:chgData name="Castro Aguirre,  Ignacio Eduardo (WDC)" userId="c1899b3e-165b-4f20-8e67-66a3aa7261cb" providerId="ADAL" clId="{17F0E63C-676C-45D5-813E-E3A457C8825C}" dt="2024-03-05T14:24:28.065" v="50" actId="478"/>
          <ac:spMkLst>
            <pc:docMk/>
            <pc:sldMk cId="3725348395" sldId="264"/>
            <ac:spMk id="2" creationId="{C9DC1007-6F5A-3F10-C6CF-DD548D4A9166}"/>
          </ac:spMkLst>
        </pc:spChg>
        <pc:spChg chg="del">
          <ac:chgData name="Castro Aguirre,  Ignacio Eduardo (WDC)" userId="c1899b3e-165b-4f20-8e67-66a3aa7261cb" providerId="ADAL" clId="{17F0E63C-676C-45D5-813E-E3A457C8825C}" dt="2024-03-05T14:24:28.065" v="50" actId="478"/>
          <ac:spMkLst>
            <pc:docMk/>
            <pc:sldMk cId="3725348395" sldId="264"/>
            <ac:spMk id="3" creationId="{EE1B8259-AA0E-610B-8F61-5ADD3175CD73}"/>
          </ac:spMkLst>
        </pc:spChg>
        <pc:spChg chg="del">
          <ac:chgData name="Castro Aguirre,  Ignacio Eduardo (WDC)" userId="c1899b3e-165b-4f20-8e67-66a3aa7261cb" providerId="ADAL" clId="{17F0E63C-676C-45D5-813E-E3A457C8825C}" dt="2024-03-05T14:24:28.065" v="50" actId="478"/>
          <ac:spMkLst>
            <pc:docMk/>
            <pc:sldMk cId="3725348395" sldId="264"/>
            <ac:spMk id="4" creationId="{DC3F4170-267F-CB58-4CB7-FA8B969314D1}"/>
          </ac:spMkLst>
        </pc:spChg>
        <pc:picChg chg="add mod modCrop">
          <ac:chgData name="Castro Aguirre,  Ignacio Eduardo (WDC)" userId="c1899b3e-165b-4f20-8e67-66a3aa7261cb" providerId="ADAL" clId="{17F0E63C-676C-45D5-813E-E3A457C8825C}" dt="2024-03-05T14:24:52.289" v="56" actId="1076"/>
          <ac:picMkLst>
            <pc:docMk/>
            <pc:sldMk cId="3725348395" sldId="264"/>
            <ac:picMk id="7" creationId="{E752C960-1564-6389-B958-F3E8B13AD238}"/>
          </ac:picMkLst>
        </pc:picChg>
      </pc:sldChg>
      <pc:sldChg chg="modSp new mod">
        <pc:chgData name="Castro Aguirre,  Ignacio Eduardo (WDC)" userId="c1899b3e-165b-4f20-8e67-66a3aa7261cb" providerId="ADAL" clId="{17F0E63C-676C-45D5-813E-E3A457C8825C}" dt="2024-03-05T14:52:03.080" v="300" actId="20577"/>
        <pc:sldMkLst>
          <pc:docMk/>
          <pc:sldMk cId="322919092" sldId="265"/>
        </pc:sldMkLst>
        <pc:spChg chg="mod">
          <ac:chgData name="Castro Aguirre,  Ignacio Eduardo (WDC)" userId="c1899b3e-165b-4f20-8e67-66a3aa7261cb" providerId="ADAL" clId="{17F0E63C-676C-45D5-813E-E3A457C8825C}" dt="2024-03-05T14:52:03.080" v="300" actId="20577"/>
          <ac:spMkLst>
            <pc:docMk/>
            <pc:sldMk cId="322919092" sldId="265"/>
            <ac:spMk id="2" creationId="{E338A6DC-48B8-E7F9-92F1-09D530683C30}"/>
          </ac:spMkLst>
        </pc:spChg>
        <pc:spChg chg="mod">
          <ac:chgData name="Castro Aguirre,  Ignacio Eduardo (WDC)" userId="c1899b3e-165b-4f20-8e67-66a3aa7261cb" providerId="ADAL" clId="{17F0E63C-676C-45D5-813E-E3A457C8825C}" dt="2024-03-05T14:42:03.200" v="296" actId="20577"/>
          <ac:spMkLst>
            <pc:docMk/>
            <pc:sldMk cId="322919092" sldId="265"/>
            <ac:spMk id="3" creationId="{22C53BF6-DD69-A616-DD0B-B12D63B5B23D}"/>
          </ac:spMkLst>
        </pc:spChg>
      </pc:sldChg>
      <pc:sldChg chg="modSp add mod">
        <pc:chgData name="Castro Aguirre,  Ignacio Eduardo (WDC)" userId="c1899b3e-165b-4f20-8e67-66a3aa7261cb" providerId="ADAL" clId="{17F0E63C-676C-45D5-813E-E3A457C8825C}" dt="2024-03-05T14:53:25.178" v="374" actId="20577"/>
        <pc:sldMkLst>
          <pc:docMk/>
          <pc:sldMk cId="2649361908" sldId="266"/>
        </pc:sldMkLst>
        <pc:spChg chg="mod">
          <ac:chgData name="Castro Aguirre,  Ignacio Eduardo (WDC)" userId="c1899b3e-165b-4f20-8e67-66a3aa7261cb" providerId="ADAL" clId="{17F0E63C-676C-45D5-813E-E3A457C8825C}" dt="2024-03-05T14:53:25.178" v="374" actId="20577"/>
          <ac:spMkLst>
            <pc:docMk/>
            <pc:sldMk cId="2649361908" sldId="266"/>
            <ac:spMk id="3" creationId="{22C53BF6-DD69-A616-DD0B-B12D63B5B23D}"/>
          </ac:spMkLst>
        </pc:spChg>
      </pc:sldChg>
      <pc:sldChg chg="modSp add mod">
        <pc:chgData name="Castro Aguirre,  Ignacio Eduardo (WDC)" userId="c1899b3e-165b-4f20-8e67-66a3aa7261cb" providerId="ADAL" clId="{17F0E63C-676C-45D5-813E-E3A457C8825C}" dt="2024-03-05T14:55:09.171" v="445" actId="20577"/>
        <pc:sldMkLst>
          <pc:docMk/>
          <pc:sldMk cId="4294772543" sldId="267"/>
        </pc:sldMkLst>
        <pc:spChg chg="mod">
          <ac:chgData name="Castro Aguirre,  Ignacio Eduardo (WDC)" userId="c1899b3e-165b-4f20-8e67-66a3aa7261cb" providerId="ADAL" clId="{17F0E63C-676C-45D5-813E-E3A457C8825C}" dt="2024-03-05T14:55:09.171" v="445" actId="20577"/>
          <ac:spMkLst>
            <pc:docMk/>
            <pc:sldMk cId="4294772543" sldId="267"/>
            <ac:spMk id="3" creationId="{22C53BF6-DD69-A616-DD0B-B12D63B5B23D}"/>
          </ac:spMkLst>
        </pc:spChg>
      </pc:sldChg>
      <pc:sldChg chg="modSp add mod">
        <pc:chgData name="Castro Aguirre,  Ignacio Eduardo (WDC)" userId="c1899b3e-165b-4f20-8e67-66a3aa7261cb" providerId="ADAL" clId="{17F0E63C-676C-45D5-813E-E3A457C8825C}" dt="2024-03-05T14:57:01.338" v="676" actId="20577"/>
        <pc:sldMkLst>
          <pc:docMk/>
          <pc:sldMk cId="1484689007" sldId="268"/>
        </pc:sldMkLst>
        <pc:spChg chg="mod">
          <ac:chgData name="Castro Aguirre,  Ignacio Eduardo (WDC)" userId="c1899b3e-165b-4f20-8e67-66a3aa7261cb" providerId="ADAL" clId="{17F0E63C-676C-45D5-813E-E3A457C8825C}" dt="2024-03-05T14:57:01.338" v="676" actId="20577"/>
          <ac:spMkLst>
            <pc:docMk/>
            <pc:sldMk cId="1484689007" sldId="268"/>
            <ac:spMk id="3" creationId="{22C53BF6-DD69-A616-DD0B-B12D63B5B23D}"/>
          </ac:spMkLst>
        </pc:spChg>
      </pc:sldChg>
      <pc:sldChg chg="modSp add mod">
        <pc:chgData name="Castro Aguirre,  Ignacio Eduardo (WDC)" userId="c1899b3e-165b-4f20-8e67-66a3aa7261cb" providerId="ADAL" clId="{17F0E63C-676C-45D5-813E-E3A457C8825C}" dt="2024-03-05T14:58:02.459" v="750" actId="20577"/>
        <pc:sldMkLst>
          <pc:docMk/>
          <pc:sldMk cId="1564141926" sldId="269"/>
        </pc:sldMkLst>
        <pc:spChg chg="mod">
          <ac:chgData name="Castro Aguirre,  Ignacio Eduardo (WDC)" userId="c1899b3e-165b-4f20-8e67-66a3aa7261cb" providerId="ADAL" clId="{17F0E63C-676C-45D5-813E-E3A457C8825C}" dt="2024-03-05T14:58:02.459" v="750" actId="20577"/>
          <ac:spMkLst>
            <pc:docMk/>
            <pc:sldMk cId="1564141926" sldId="269"/>
            <ac:spMk id="3" creationId="{22C53BF6-DD69-A616-DD0B-B12D63B5B23D}"/>
          </ac:spMkLst>
        </pc:spChg>
      </pc:sldChg>
      <pc:sldChg chg="del">
        <pc:chgData name="Castro Aguirre,  Ignacio Eduardo (WDC)" userId="c1899b3e-165b-4f20-8e67-66a3aa7261cb" providerId="ADAL" clId="{17F0E63C-676C-45D5-813E-E3A457C8825C}" dt="2024-03-05T14:15:21.099" v="1" actId="47"/>
        <pc:sldMkLst>
          <pc:docMk/>
          <pc:sldMk cId="3400177492" sldId="2120"/>
        </pc:sldMkLst>
      </pc:sldChg>
      <pc:sldChg chg="del">
        <pc:chgData name="Castro Aguirre,  Ignacio Eduardo (WDC)" userId="c1899b3e-165b-4f20-8e67-66a3aa7261cb" providerId="ADAL" clId="{17F0E63C-676C-45D5-813E-E3A457C8825C}" dt="2024-03-05T14:15:21.099" v="1" actId="47"/>
        <pc:sldMkLst>
          <pc:docMk/>
          <pc:sldMk cId="372443995" sldId="2121"/>
        </pc:sldMkLst>
      </pc:sldChg>
      <pc:sldChg chg="del">
        <pc:chgData name="Castro Aguirre,  Ignacio Eduardo (WDC)" userId="c1899b3e-165b-4f20-8e67-66a3aa7261cb" providerId="ADAL" clId="{17F0E63C-676C-45D5-813E-E3A457C8825C}" dt="2024-03-05T14:15:21.099" v="1" actId="47"/>
        <pc:sldMkLst>
          <pc:docMk/>
          <pc:sldMk cId="1255267998" sldId="2122"/>
        </pc:sldMkLst>
      </pc:sldChg>
      <pc:sldChg chg="del">
        <pc:chgData name="Castro Aguirre,  Ignacio Eduardo (WDC)" userId="c1899b3e-165b-4f20-8e67-66a3aa7261cb" providerId="ADAL" clId="{17F0E63C-676C-45D5-813E-E3A457C8825C}" dt="2024-03-05T14:15:21.099" v="1" actId="47"/>
        <pc:sldMkLst>
          <pc:docMk/>
          <pc:sldMk cId="2932203502" sldId="2123"/>
        </pc:sldMkLst>
      </pc:sldChg>
      <pc:sldChg chg="del">
        <pc:chgData name="Castro Aguirre,  Ignacio Eduardo (WDC)" userId="c1899b3e-165b-4f20-8e67-66a3aa7261cb" providerId="ADAL" clId="{17F0E63C-676C-45D5-813E-E3A457C8825C}" dt="2024-03-05T14:15:21.099" v="1" actId="47"/>
        <pc:sldMkLst>
          <pc:docMk/>
          <pc:sldMk cId="2866271460" sldId="2124"/>
        </pc:sldMkLst>
      </pc:sldChg>
      <pc:sldChg chg="del">
        <pc:chgData name="Castro Aguirre,  Ignacio Eduardo (WDC)" userId="c1899b3e-165b-4f20-8e67-66a3aa7261cb" providerId="ADAL" clId="{17F0E63C-676C-45D5-813E-E3A457C8825C}" dt="2024-03-05T14:15:21.099" v="1" actId="47"/>
        <pc:sldMkLst>
          <pc:docMk/>
          <pc:sldMk cId="1562593489" sldId="2125"/>
        </pc:sldMkLst>
      </pc:sldChg>
      <pc:sldChg chg="del">
        <pc:chgData name="Castro Aguirre,  Ignacio Eduardo (WDC)" userId="c1899b3e-165b-4f20-8e67-66a3aa7261cb" providerId="ADAL" clId="{17F0E63C-676C-45D5-813E-E3A457C8825C}" dt="2024-03-05T14:15:21.099" v="1" actId="47"/>
        <pc:sldMkLst>
          <pc:docMk/>
          <pc:sldMk cId="2760418099" sldId="2126"/>
        </pc:sldMkLst>
      </pc:sldChg>
      <pc:sldChg chg="del">
        <pc:chgData name="Castro Aguirre,  Ignacio Eduardo (WDC)" userId="c1899b3e-165b-4f20-8e67-66a3aa7261cb" providerId="ADAL" clId="{17F0E63C-676C-45D5-813E-E3A457C8825C}" dt="2024-03-05T14:15:21.099" v="1" actId="47"/>
        <pc:sldMkLst>
          <pc:docMk/>
          <pc:sldMk cId="1458166357" sldId="2127"/>
        </pc:sldMkLst>
      </pc:sldChg>
      <pc:sldChg chg="del">
        <pc:chgData name="Castro Aguirre,  Ignacio Eduardo (WDC)" userId="c1899b3e-165b-4f20-8e67-66a3aa7261cb" providerId="ADAL" clId="{17F0E63C-676C-45D5-813E-E3A457C8825C}" dt="2024-03-05T14:15:21.099" v="1" actId="47"/>
        <pc:sldMkLst>
          <pc:docMk/>
          <pc:sldMk cId="2434317496" sldId="2128"/>
        </pc:sldMkLst>
      </pc:sldChg>
      <pc:sldChg chg="del">
        <pc:chgData name="Castro Aguirre,  Ignacio Eduardo (WDC)" userId="c1899b3e-165b-4f20-8e67-66a3aa7261cb" providerId="ADAL" clId="{17F0E63C-676C-45D5-813E-E3A457C8825C}" dt="2024-03-05T14:15:21.099" v="1" actId="47"/>
        <pc:sldMkLst>
          <pc:docMk/>
          <pc:sldMk cId="533876126" sldId="2129"/>
        </pc:sldMkLst>
      </pc:sldChg>
      <pc:sldChg chg="del">
        <pc:chgData name="Castro Aguirre,  Ignacio Eduardo (WDC)" userId="c1899b3e-165b-4f20-8e67-66a3aa7261cb" providerId="ADAL" clId="{17F0E63C-676C-45D5-813E-E3A457C8825C}" dt="2024-03-05T14:15:21.099" v="1" actId="47"/>
        <pc:sldMkLst>
          <pc:docMk/>
          <pc:sldMk cId="1293187863" sldId="2130"/>
        </pc:sldMkLst>
      </pc:sldChg>
      <pc:sldChg chg="del">
        <pc:chgData name="Castro Aguirre,  Ignacio Eduardo (WDC)" userId="c1899b3e-165b-4f20-8e67-66a3aa7261cb" providerId="ADAL" clId="{17F0E63C-676C-45D5-813E-E3A457C8825C}" dt="2024-03-05T14:15:02.793" v="0" actId="47"/>
        <pc:sldMkLst>
          <pc:docMk/>
          <pc:sldMk cId="1339078084" sldId="2131"/>
        </pc:sldMkLst>
      </pc:sldChg>
      <pc:sldChg chg="del">
        <pc:chgData name="Castro Aguirre,  Ignacio Eduardo (WDC)" userId="c1899b3e-165b-4f20-8e67-66a3aa7261cb" providerId="ADAL" clId="{17F0E63C-676C-45D5-813E-E3A457C8825C}" dt="2024-03-05T14:15:21.099" v="1" actId="47"/>
        <pc:sldMkLst>
          <pc:docMk/>
          <pc:sldMk cId="1862195314" sldId="2132"/>
        </pc:sldMkLst>
      </pc:sldChg>
      <pc:sldChg chg="del">
        <pc:chgData name="Castro Aguirre,  Ignacio Eduardo (WDC)" userId="c1899b3e-165b-4f20-8e67-66a3aa7261cb" providerId="ADAL" clId="{17F0E63C-676C-45D5-813E-E3A457C8825C}" dt="2024-03-05T14:15:21.099" v="1" actId="47"/>
        <pc:sldMkLst>
          <pc:docMk/>
          <pc:sldMk cId="2680855674" sldId="2134"/>
        </pc:sldMkLst>
      </pc:sldChg>
      <pc:sldChg chg="del">
        <pc:chgData name="Castro Aguirre,  Ignacio Eduardo (WDC)" userId="c1899b3e-165b-4f20-8e67-66a3aa7261cb" providerId="ADAL" clId="{17F0E63C-676C-45D5-813E-E3A457C8825C}" dt="2024-03-05T14:15:21.099" v="1" actId="47"/>
        <pc:sldMkLst>
          <pc:docMk/>
          <pc:sldMk cId="467954720" sldId="2135"/>
        </pc:sldMkLst>
      </pc:sldChg>
      <pc:sldChg chg="del">
        <pc:chgData name="Castro Aguirre,  Ignacio Eduardo (WDC)" userId="c1899b3e-165b-4f20-8e67-66a3aa7261cb" providerId="ADAL" clId="{17F0E63C-676C-45D5-813E-E3A457C8825C}" dt="2024-03-05T14:15:21.099" v="1" actId="47"/>
        <pc:sldMkLst>
          <pc:docMk/>
          <pc:sldMk cId="2591455857" sldId="2136"/>
        </pc:sldMkLst>
      </pc:sldChg>
      <pc:sldChg chg="del">
        <pc:chgData name="Castro Aguirre,  Ignacio Eduardo (WDC)" userId="c1899b3e-165b-4f20-8e67-66a3aa7261cb" providerId="ADAL" clId="{17F0E63C-676C-45D5-813E-E3A457C8825C}" dt="2024-03-05T14:15:21.099" v="1" actId="47"/>
        <pc:sldMkLst>
          <pc:docMk/>
          <pc:sldMk cId="2128992995" sldId="2137"/>
        </pc:sldMkLst>
      </pc:sldChg>
      <pc:sldChg chg="del">
        <pc:chgData name="Castro Aguirre,  Ignacio Eduardo (WDC)" userId="c1899b3e-165b-4f20-8e67-66a3aa7261cb" providerId="ADAL" clId="{17F0E63C-676C-45D5-813E-E3A457C8825C}" dt="2024-03-05T14:15:21.099" v="1" actId="47"/>
        <pc:sldMkLst>
          <pc:docMk/>
          <pc:sldMk cId="207204293" sldId="2138"/>
        </pc:sldMkLst>
      </pc:sldChg>
      <pc:sldChg chg="del">
        <pc:chgData name="Castro Aguirre,  Ignacio Eduardo (WDC)" userId="c1899b3e-165b-4f20-8e67-66a3aa7261cb" providerId="ADAL" clId="{17F0E63C-676C-45D5-813E-E3A457C8825C}" dt="2024-03-05T14:15:21.099" v="1" actId="47"/>
        <pc:sldMkLst>
          <pc:docMk/>
          <pc:sldMk cId="1390677560" sldId="2139"/>
        </pc:sldMkLst>
      </pc:sldChg>
      <pc:sldChg chg="del">
        <pc:chgData name="Castro Aguirre,  Ignacio Eduardo (WDC)" userId="c1899b3e-165b-4f20-8e67-66a3aa7261cb" providerId="ADAL" clId="{17F0E63C-676C-45D5-813E-E3A457C8825C}" dt="2024-03-05T14:15:21.099" v="1" actId="47"/>
        <pc:sldMkLst>
          <pc:docMk/>
          <pc:sldMk cId="3918195803" sldId="2141"/>
        </pc:sldMkLst>
      </pc:sldChg>
      <pc:sldChg chg="del">
        <pc:chgData name="Castro Aguirre,  Ignacio Eduardo (WDC)" userId="c1899b3e-165b-4f20-8e67-66a3aa7261cb" providerId="ADAL" clId="{17F0E63C-676C-45D5-813E-E3A457C8825C}" dt="2024-03-05T14:15:21.099" v="1" actId="47"/>
        <pc:sldMkLst>
          <pc:docMk/>
          <pc:sldMk cId="3358465391" sldId="2142"/>
        </pc:sldMkLst>
      </pc:sldChg>
      <pc:sldChg chg="del">
        <pc:chgData name="Castro Aguirre,  Ignacio Eduardo (WDC)" userId="c1899b3e-165b-4f20-8e67-66a3aa7261cb" providerId="ADAL" clId="{17F0E63C-676C-45D5-813E-E3A457C8825C}" dt="2024-03-05T14:15:21.099" v="1" actId="47"/>
        <pc:sldMkLst>
          <pc:docMk/>
          <pc:sldMk cId="453453560" sldId="2144"/>
        </pc:sldMkLst>
      </pc:sldChg>
      <pc:sldChg chg="del">
        <pc:chgData name="Castro Aguirre,  Ignacio Eduardo (WDC)" userId="c1899b3e-165b-4f20-8e67-66a3aa7261cb" providerId="ADAL" clId="{17F0E63C-676C-45D5-813E-E3A457C8825C}" dt="2024-03-05T14:15:21.099" v="1" actId="47"/>
        <pc:sldMkLst>
          <pc:docMk/>
          <pc:sldMk cId="2117307088" sldId="2145"/>
        </pc:sldMkLst>
      </pc:sldChg>
      <pc:sldChg chg="del">
        <pc:chgData name="Castro Aguirre,  Ignacio Eduardo (WDC)" userId="c1899b3e-165b-4f20-8e67-66a3aa7261cb" providerId="ADAL" clId="{17F0E63C-676C-45D5-813E-E3A457C8825C}" dt="2024-03-05T14:15:21.099" v="1" actId="47"/>
        <pc:sldMkLst>
          <pc:docMk/>
          <pc:sldMk cId="79635996" sldId="2147"/>
        </pc:sldMkLst>
      </pc:sldChg>
      <pc:sldChg chg="del">
        <pc:chgData name="Castro Aguirre,  Ignacio Eduardo (WDC)" userId="c1899b3e-165b-4f20-8e67-66a3aa7261cb" providerId="ADAL" clId="{17F0E63C-676C-45D5-813E-E3A457C8825C}" dt="2024-03-05T14:15:21.099" v="1" actId="47"/>
        <pc:sldMkLst>
          <pc:docMk/>
          <pc:sldMk cId="1635316485" sldId="2148"/>
        </pc:sldMkLst>
      </pc:sldChg>
      <pc:sldChg chg="del">
        <pc:chgData name="Castro Aguirre,  Ignacio Eduardo (WDC)" userId="c1899b3e-165b-4f20-8e67-66a3aa7261cb" providerId="ADAL" clId="{17F0E63C-676C-45D5-813E-E3A457C8825C}" dt="2024-03-05T14:15:21.099" v="1" actId="47"/>
        <pc:sldMkLst>
          <pc:docMk/>
          <pc:sldMk cId="3737365600" sldId="2149"/>
        </pc:sldMkLst>
      </pc:sldChg>
      <pc:sldChg chg="del">
        <pc:chgData name="Castro Aguirre,  Ignacio Eduardo (WDC)" userId="c1899b3e-165b-4f20-8e67-66a3aa7261cb" providerId="ADAL" clId="{17F0E63C-676C-45D5-813E-E3A457C8825C}" dt="2024-03-05T14:15:21.099" v="1" actId="47"/>
        <pc:sldMkLst>
          <pc:docMk/>
          <pc:sldMk cId="2293406866" sldId="2150"/>
        </pc:sldMkLst>
      </pc:sldChg>
    </pc:docChg>
  </pc:docChgLst>
  <pc:docChgLst>
    <pc:chgData name="Rojas, Sr. Juan (COL)" userId="c5d4763b-e5f1-47b7-a90b-bed422766de3" providerId="ADAL" clId="{D285C9B3-6B5E-420A-A394-4CD06A705005}"/>
    <pc:docChg chg="undo custSel addSld delSld modSld sldOrd">
      <pc:chgData name="Rojas, Sr. Juan (COL)" userId="c5d4763b-e5f1-47b7-a90b-bed422766de3" providerId="ADAL" clId="{D285C9B3-6B5E-420A-A394-4CD06A705005}" dt="2024-03-08T15:15:18.583" v="2587" actId="1076"/>
      <pc:docMkLst>
        <pc:docMk/>
      </pc:docMkLst>
      <pc:sldChg chg="modSp mod">
        <pc:chgData name="Rojas, Sr. Juan (COL)" userId="c5d4763b-e5f1-47b7-a90b-bed422766de3" providerId="ADAL" clId="{D285C9B3-6B5E-420A-A394-4CD06A705005}" dt="2024-03-06T23:14:56.551" v="22" actId="122"/>
        <pc:sldMkLst>
          <pc:docMk/>
          <pc:sldMk cId="3936558077" sldId="256"/>
        </pc:sldMkLst>
        <pc:spChg chg="mod">
          <ac:chgData name="Rojas, Sr. Juan (COL)" userId="c5d4763b-e5f1-47b7-a90b-bed422766de3" providerId="ADAL" clId="{D285C9B3-6B5E-420A-A394-4CD06A705005}" dt="2024-03-06T23:13:51.516" v="14" actId="27636"/>
          <ac:spMkLst>
            <pc:docMk/>
            <pc:sldMk cId="3936558077" sldId="256"/>
            <ac:spMk id="2" creationId="{B7ECA414-CF36-9FFE-72A4-D1A0D17E6E0E}"/>
          </ac:spMkLst>
        </pc:spChg>
        <pc:spChg chg="mod">
          <ac:chgData name="Rojas, Sr. Juan (COL)" userId="c5d4763b-e5f1-47b7-a90b-bed422766de3" providerId="ADAL" clId="{D285C9B3-6B5E-420A-A394-4CD06A705005}" dt="2024-03-06T23:14:56.551" v="22" actId="122"/>
          <ac:spMkLst>
            <pc:docMk/>
            <pc:sldMk cId="3936558077" sldId="256"/>
            <ac:spMk id="3" creationId="{4C4D9382-1554-B544-FB09-F375817A7065}"/>
          </ac:spMkLst>
        </pc:spChg>
      </pc:sldChg>
      <pc:sldChg chg="addSp delSp modSp new mod modNotesTx">
        <pc:chgData name="Rojas, Sr. Juan (COL)" userId="c5d4763b-e5f1-47b7-a90b-bed422766de3" providerId="ADAL" clId="{D285C9B3-6B5E-420A-A394-4CD06A705005}" dt="2024-03-07T14:43:04.708" v="225" actId="20577"/>
        <pc:sldMkLst>
          <pc:docMk/>
          <pc:sldMk cId="177686484" sldId="257"/>
        </pc:sldMkLst>
        <pc:spChg chg="del">
          <ac:chgData name="Rojas, Sr. Juan (COL)" userId="c5d4763b-e5f1-47b7-a90b-bed422766de3" providerId="ADAL" clId="{D285C9B3-6B5E-420A-A394-4CD06A705005}" dt="2024-03-06T23:19:38.090" v="28" actId="478"/>
          <ac:spMkLst>
            <pc:docMk/>
            <pc:sldMk cId="177686484" sldId="257"/>
            <ac:spMk id="2" creationId="{8D417B79-57F2-878C-85F9-5920C1820D88}"/>
          </ac:spMkLst>
        </pc:spChg>
        <pc:spChg chg="del">
          <ac:chgData name="Rojas, Sr. Juan (COL)" userId="c5d4763b-e5f1-47b7-a90b-bed422766de3" providerId="ADAL" clId="{D285C9B3-6B5E-420A-A394-4CD06A705005}" dt="2024-03-06T23:19:35.243" v="26" actId="478"/>
          <ac:spMkLst>
            <pc:docMk/>
            <pc:sldMk cId="177686484" sldId="257"/>
            <ac:spMk id="3" creationId="{EC601713-2720-709B-6AC5-22A387BB3380}"/>
          </ac:spMkLst>
        </pc:spChg>
        <pc:spChg chg="del">
          <ac:chgData name="Rojas, Sr. Juan (COL)" userId="c5d4763b-e5f1-47b7-a90b-bed422766de3" providerId="ADAL" clId="{D285C9B3-6B5E-420A-A394-4CD06A705005}" dt="2024-03-06T23:19:36.523" v="27" actId="478"/>
          <ac:spMkLst>
            <pc:docMk/>
            <pc:sldMk cId="177686484" sldId="257"/>
            <ac:spMk id="4" creationId="{4BE566CF-731A-987C-A176-A08C24F151AC}"/>
          </ac:spMkLst>
        </pc:spChg>
        <pc:picChg chg="add mod">
          <ac:chgData name="Rojas, Sr. Juan (COL)" userId="c5d4763b-e5f1-47b7-a90b-bed422766de3" providerId="ADAL" clId="{D285C9B3-6B5E-420A-A394-4CD06A705005}" dt="2024-03-06T23:20:27.353" v="32" actId="1076"/>
          <ac:picMkLst>
            <pc:docMk/>
            <pc:sldMk cId="177686484" sldId="257"/>
            <ac:picMk id="1026" creationId="{1F1D7B44-E11C-F4AB-EDFC-A6ED4F3EBED5}"/>
          </ac:picMkLst>
        </pc:picChg>
      </pc:sldChg>
      <pc:sldChg chg="new del">
        <pc:chgData name="Rojas, Sr. Juan (COL)" userId="c5d4763b-e5f1-47b7-a90b-bed422766de3" providerId="ADAL" clId="{D285C9B3-6B5E-420A-A394-4CD06A705005}" dt="2024-03-06T23:14:05.489" v="17" actId="47"/>
        <pc:sldMkLst>
          <pc:docMk/>
          <pc:sldMk cId="1537651040" sldId="257"/>
        </pc:sldMkLst>
      </pc:sldChg>
      <pc:sldChg chg="del">
        <pc:chgData name="Rojas, Sr. Juan (COL)" userId="c5d4763b-e5f1-47b7-a90b-bed422766de3" providerId="ADAL" clId="{D285C9B3-6B5E-420A-A394-4CD06A705005}" dt="2024-03-06T23:13:37.103" v="2" actId="47"/>
        <pc:sldMkLst>
          <pc:docMk/>
          <pc:sldMk cId="2492549669" sldId="257"/>
        </pc:sldMkLst>
      </pc:sldChg>
      <pc:sldChg chg="new del">
        <pc:chgData name="Rojas, Sr. Juan (COL)" userId="c5d4763b-e5f1-47b7-a90b-bed422766de3" providerId="ADAL" clId="{D285C9B3-6B5E-420A-A394-4CD06A705005}" dt="2024-03-06T23:15:01.586" v="24" actId="47"/>
        <pc:sldMkLst>
          <pc:docMk/>
          <pc:sldMk cId="2847230537" sldId="257"/>
        </pc:sldMkLst>
      </pc:sldChg>
      <pc:sldChg chg="addSp delSp modSp new mod modNotesTx">
        <pc:chgData name="Rojas, Sr. Juan (COL)" userId="c5d4763b-e5f1-47b7-a90b-bed422766de3" providerId="ADAL" clId="{D285C9B3-6B5E-420A-A394-4CD06A705005}" dt="2024-03-07T20:43:43.849" v="502" actId="20577"/>
        <pc:sldMkLst>
          <pc:docMk/>
          <pc:sldMk cId="922567728" sldId="258"/>
        </pc:sldMkLst>
        <pc:spChg chg="del">
          <ac:chgData name="Rojas, Sr. Juan (COL)" userId="c5d4763b-e5f1-47b7-a90b-bed422766de3" providerId="ADAL" clId="{D285C9B3-6B5E-420A-A394-4CD06A705005}" dt="2024-03-06T23:23:14.808" v="39" actId="478"/>
          <ac:spMkLst>
            <pc:docMk/>
            <pc:sldMk cId="922567728" sldId="258"/>
            <ac:spMk id="2" creationId="{6717378F-66F7-302D-3FEA-845DBFFD06AF}"/>
          </ac:spMkLst>
        </pc:spChg>
        <pc:spChg chg="del">
          <ac:chgData name="Rojas, Sr. Juan (COL)" userId="c5d4763b-e5f1-47b7-a90b-bed422766de3" providerId="ADAL" clId="{D285C9B3-6B5E-420A-A394-4CD06A705005}" dt="2024-03-06T23:23:12.041" v="37" actId="478"/>
          <ac:spMkLst>
            <pc:docMk/>
            <pc:sldMk cId="922567728" sldId="258"/>
            <ac:spMk id="3" creationId="{406B9264-D83C-341C-4ADD-9BBC234ACA16}"/>
          </ac:spMkLst>
        </pc:spChg>
        <pc:spChg chg="del">
          <ac:chgData name="Rojas, Sr. Juan (COL)" userId="c5d4763b-e5f1-47b7-a90b-bed422766de3" providerId="ADAL" clId="{D285C9B3-6B5E-420A-A394-4CD06A705005}" dt="2024-03-06T23:23:13.873" v="38" actId="478"/>
          <ac:spMkLst>
            <pc:docMk/>
            <pc:sldMk cId="922567728" sldId="258"/>
            <ac:spMk id="4" creationId="{97827BDB-496F-341C-8EBD-0600F6578F87}"/>
          </ac:spMkLst>
        </pc:spChg>
        <pc:picChg chg="add mod">
          <ac:chgData name="Rojas, Sr. Juan (COL)" userId="c5d4763b-e5f1-47b7-a90b-bed422766de3" providerId="ADAL" clId="{D285C9B3-6B5E-420A-A394-4CD06A705005}" dt="2024-03-06T23:23:19.545" v="42" actId="1076"/>
          <ac:picMkLst>
            <pc:docMk/>
            <pc:sldMk cId="922567728" sldId="258"/>
            <ac:picMk id="7" creationId="{9E31CACB-D515-AAD2-C18C-7C185BE52321}"/>
          </ac:picMkLst>
        </pc:picChg>
      </pc:sldChg>
      <pc:sldChg chg="delSp new del mod">
        <pc:chgData name="Rojas, Sr. Juan (COL)" userId="c5d4763b-e5f1-47b7-a90b-bed422766de3" providerId="ADAL" clId="{D285C9B3-6B5E-420A-A394-4CD06A705005}" dt="2024-03-06T23:14:30.733" v="19" actId="47"/>
        <pc:sldMkLst>
          <pc:docMk/>
          <pc:sldMk cId="1849695515" sldId="258"/>
        </pc:sldMkLst>
        <pc:spChg chg="del">
          <ac:chgData name="Rojas, Sr. Juan (COL)" userId="c5d4763b-e5f1-47b7-a90b-bed422766de3" providerId="ADAL" clId="{D285C9B3-6B5E-420A-A394-4CD06A705005}" dt="2024-03-06T23:14:27.937" v="18" actId="478"/>
          <ac:spMkLst>
            <pc:docMk/>
            <pc:sldMk cId="1849695515" sldId="258"/>
            <ac:spMk id="2" creationId="{2FA33CBB-A54F-5953-8238-C7EABE822C92}"/>
          </ac:spMkLst>
        </pc:spChg>
      </pc:sldChg>
      <pc:sldChg chg="del">
        <pc:chgData name="Rojas, Sr. Juan (COL)" userId="c5d4763b-e5f1-47b7-a90b-bed422766de3" providerId="ADAL" clId="{D285C9B3-6B5E-420A-A394-4CD06A705005}" dt="2024-03-06T23:13:37.793" v="5" actId="47"/>
        <pc:sldMkLst>
          <pc:docMk/>
          <pc:sldMk cId="3594535686" sldId="258"/>
        </pc:sldMkLst>
      </pc:sldChg>
      <pc:sldChg chg="del">
        <pc:chgData name="Rojas, Sr. Juan (COL)" userId="c5d4763b-e5f1-47b7-a90b-bed422766de3" providerId="ADAL" clId="{D285C9B3-6B5E-420A-A394-4CD06A705005}" dt="2024-03-06T23:13:38.429" v="8" actId="47"/>
        <pc:sldMkLst>
          <pc:docMk/>
          <pc:sldMk cId="2097388269" sldId="259"/>
        </pc:sldMkLst>
      </pc:sldChg>
      <pc:sldChg chg="addSp delSp modSp new mod modNotesTx">
        <pc:chgData name="Rojas, Sr. Juan (COL)" userId="c5d4763b-e5f1-47b7-a90b-bed422766de3" providerId="ADAL" clId="{D285C9B3-6B5E-420A-A394-4CD06A705005}" dt="2024-03-07T20:45:53.275" v="648" actId="20577"/>
        <pc:sldMkLst>
          <pc:docMk/>
          <pc:sldMk cId="3234264094" sldId="259"/>
        </pc:sldMkLst>
        <pc:spChg chg="del">
          <ac:chgData name="Rojas, Sr. Juan (COL)" userId="c5d4763b-e5f1-47b7-a90b-bed422766de3" providerId="ADAL" clId="{D285C9B3-6B5E-420A-A394-4CD06A705005}" dt="2024-03-06T23:24:25.201" v="46" actId="478"/>
          <ac:spMkLst>
            <pc:docMk/>
            <pc:sldMk cId="3234264094" sldId="259"/>
            <ac:spMk id="2" creationId="{DA064163-90CC-C843-D861-E0DCE64AA449}"/>
          </ac:spMkLst>
        </pc:spChg>
        <pc:spChg chg="del">
          <ac:chgData name="Rojas, Sr. Juan (COL)" userId="c5d4763b-e5f1-47b7-a90b-bed422766de3" providerId="ADAL" clId="{D285C9B3-6B5E-420A-A394-4CD06A705005}" dt="2024-03-06T23:24:23.729" v="45" actId="478"/>
          <ac:spMkLst>
            <pc:docMk/>
            <pc:sldMk cId="3234264094" sldId="259"/>
            <ac:spMk id="3" creationId="{B674F9D9-5B92-D964-453D-74A907549B3A}"/>
          </ac:spMkLst>
        </pc:spChg>
        <pc:spChg chg="del">
          <ac:chgData name="Rojas, Sr. Juan (COL)" userId="c5d4763b-e5f1-47b7-a90b-bed422766de3" providerId="ADAL" clId="{D285C9B3-6B5E-420A-A394-4CD06A705005}" dt="2024-03-06T23:24:22.585" v="44" actId="478"/>
          <ac:spMkLst>
            <pc:docMk/>
            <pc:sldMk cId="3234264094" sldId="259"/>
            <ac:spMk id="4" creationId="{D0B4EC56-5998-77C1-5AA6-BE1F9527DA1C}"/>
          </ac:spMkLst>
        </pc:spChg>
        <pc:spChg chg="add mod">
          <ac:chgData name="Rojas, Sr. Juan (COL)" userId="c5d4763b-e5f1-47b7-a90b-bed422766de3" providerId="ADAL" clId="{D285C9B3-6B5E-420A-A394-4CD06A705005}" dt="2024-03-07T14:36:33.807" v="62" actId="208"/>
          <ac:spMkLst>
            <pc:docMk/>
            <pc:sldMk cId="3234264094" sldId="259"/>
            <ac:spMk id="8" creationId="{CA5EB917-6CD1-90FE-558B-B22CDA165F78}"/>
          </ac:spMkLst>
        </pc:spChg>
        <pc:picChg chg="add mod">
          <ac:chgData name="Rojas, Sr. Juan (COL)" userId="c5d4763b-e5f1-47b7-a90b-bed422766de3" providerId="ADAL" clId="{D285C9B3-6B5E-420A-A394-4CD06A705005}" dt="2024-03-07T14:36:08.852" v="58" actId="14100"/>
          <ac:picMkLst>
            <pc:docMk/>
            <pc:sldMk cId="3234264094" sldId="259"/>
            <ac:picMk id="3" creationId="{11669713-2A0B-AEDD-DEF2-DE1853B60ACA}"/>
          </ac:picMkLst>
        </pc:picChg>
        <pc:picChg chg="add mod">
          <ac:chgData name="Rojas, Sr. Juan (COL)" userId="c5d4763b-e5f1-47b7-a90b-bed422766de3" providerId="ADAL" clId="{D285C9B3-6B5E-420A-A394-4CD06A705005}" dt="2024-03-07T14:36:05.284" v="57" actId="14100"/>
          <ac:picMkLst>
            <pc:docMk/>
            <pc:sldMk cId="3234264094" sldId="259"/>
            <ac:picMk id="6" creationId="{17F27E62-07D2-03AC-2614-68F7E8D539EF}"/>
          </ac:picMkLst>
        </pc:picChg>
        <pc:picChg chg="add del mod">
          <ac:chgData name="Rojas, Sr. Juan (COL)" userId="c5d4763b-e5f1-47b7-a90b-bed422766de3" providerId="ADAL" clId="{D285C9B3-6B5E-420A-A394-4CD06A705005}" dt="2024-03-07T14:35:31.765" v="50" actId="478"/>
          <ac:picMkLst>
            <pc:docMk/>
            <pc:sldMk cId="3234264094" sldId="259"/>
            <ac:picMk id="7" creationId="{35ED4FDB-3C94-AF6D-DCEA-00C90A705B36}"/>
          </ac:picMkLst>
        </pc:picChg>
        <pc:picChg chg="add mod">
          <ac:chgData name="Rojas, Sr. Juan (COL)" userId="c5d4763b-e5f1-47b7-a90b-bed422766de3" providerId="ADAL" clId="{D285C9B3-6B5E-420A-A394-4CD06A705005}" dt="2024-03-07T14:37:39.499" v="69" actId="1076"/>
          <ac:picMkLst>
            <pc:docMk/>
            <pc:sldMk cId="3234264094" sldId="259"/>
            <ac:picMk id="10" creationId="{85A5AFEF-5A6D-746E-A41B-8E22A6F23716}"/>
          </ac:picMkLst>
        </pc:picChg>
      </pc:sldChg>
      <pc:sldChg chg="addSp delSp modSp new mod modNotesTx">
        <pc:chgData name="Rojas, Sr. Juan (COL)" userId="c5d4763b-e5f1-47b7-a90b-bed422766de3" providerId="ADAL" clId="{D285C9B3-6B5E-420A-A394-4CD06A705005}" dt="2024-03-07T21:26:30.368" v="1197" actId="1076"/>
        <pc:sldMkLst>
          <pc:docMk/>
          <pc:sldMk cId="29001692" sldId="260"/>
        </pc:sldMkLst>
        <pc:spChg chg="del">
          <ac:chgData name="Rojas, Sr. Juan (COL)" userId="c5d4763b-e5f1-47b7-a90b-bed422766de3" providerId="ADAL" clId="{D285C9B3-6B5E-420A-A394-4CD06A705005}" dt="2024-03-07T20:50:04.066" v="650" actId="478"/>
          <ac:spMkLst>
            <pc:docMk/>
            <pc:sldMk cId="29001692" sldId="260"/>
            <ac:spMk id="2" creationId="{CCDC9716-2D21-E90A-F624-9AB16027A5CE}"/>
          </ac:spMkLst>
        </pc:spChg>
        <pc:spChg chg="del">
          <ac:chgData name="Rojas, Sr. Juan (COL)" userId="c5d4763b-e5f1-47b7-a90b-bed422766de3" providerId="ADAL" clId="{D285C9B3-6B5E-420A-A394-4CD06A705005}" dt="2024-03-07T20:50:06.666" v="651" actId="478"/>
          <ac:spMkLst>
            <pc:docMk/>
            <pc:sldMk cId="29001692" sldId="260"/>
            <ac:spMk id="3" creationId="{7395CFC4-94AD-BFFD-7A2B-752315F947C8}"/>
          </ac:spMkLst>
        </pc:spChg>
        <pc:spChg chg="del">
          <ac:chgData name="Rojas, Sr. Juan (COL)" userId="c5d4763b-e5f1-47b7-a90b-bed422766de3" providerId="ADAL" clId="{D285C9B3-6B5E-420A-A394-4CD06A705005}" dt="2024-03-07T20:50:10.673" v="652" actId="478"/>
          <ac:spMkLst>
            <pc:docMk/>
            <pc:sldMk cId="29001692" sldId="260"/>
            <ac:spMk id="4" creationId="{6B2DFF57-0CB6-9AD1-92B7-E9CC6A615F65}"/>
          </ac:spMkLst>
        </pc:spChg>
        <pc:picChg chg="add mod">
          <ac:chgData name="Rojas, Sr. Juan (COL)" userId="c5d4763b-e5f1-47b7-a90b-bed422766de3" providerId="ADAL" clId="{D285C9B3-6B5E-420A-A394-4CD06A705005}" dt="2024-03-07T21:25:46.456" v="1186" actId="1076"/>
          <ac:picMkLst>
            <pc:docMk/>
            <pc:sldMk cId="29001692" sldId="260"/>
            <ac:picMk id="7" creationId="{E788D32C-DB6B-466D-C230-443F35E40396}"/>
          </ac:picMkLst>
        </pc:picChg>
        <pc:picChg chg="add mod modCrop">
          <ac:chgData name="Rojas, Sr. Juan (COL)" userId="c5d4763b-e5f1-47b7-a90b-bed422766de3" providerId="ADAL" clId="{D285C9B3-6B5E-420A-A394-4CD06A705005}" dt="2024-03-07T21:26:06.178" v="1191" actId="1076"/>
          <ac:picMkLst>
            <pc:docMk/>
            <pc:sldMk cId="29001692" sldId="260"/>
            <ac:picMk id="8" creationId="{BA5E3F51-7E63-4B98-BAA7-617CA9489B94}"/>
          </ac:picMkLst>
        </pc:picChg>
        <pc:picChg chg="add mod modCrop">
          <ac:chgData name="Rojas, Sr. Juan (COL)" userId="c5d4763b-e5f1-47b7-a90b-bed422766de3" providerId="ADAL" clId="{D285C9B3-6B5E-420A-A394-4CD06A705005}" dt="2024-03-07T21:26:30.368" v="1197" actId="1076"/>
          <ac:picMkLst>
            <pc:docMk/>
            <pc:sldMk cId="29001692" sldId="260"/>
            <ac:picMk id="9" creationId="{19F47CB2-AB14-FA22-6607-9022D38E1E34}"/>
          </ac:picMkLst>
        </pc:picChg>
      </pc:sldChg>
      <pc:sldChg chg="del">
        <pc:chgData name="Rojas, Sr. Juan (COL)" userId="c5d4763b-e5f1-47b7-a90b-bed422766de3" providerId="ADAL" clId="{D285C9B3-6B5E-420A-A394-4CD06A705005}" dt="2024-03-06T23:13:39.326" v="11" actId="47"/>
        <pc:sldMkLst>
          <pc:docMk/>
          <pc:sldMk cId="1252055311" sldId="260"/>
        </pc:sldMkLst>
      </pc:sldChg>
      <pc:sldChg chg="addSp delSp modSp new mod ord modNotesTx">
        <pc:chgData name="Rojas, Sr. Juan (COL)" userId="c5d4763b-e5f1-47b7-a90b-bed422766de3" providerId="ADAL" clId="{D285C9B3-6B5E-420A-A394-4CD06A705005}" dt="2024-03-08T15:13:59.896" v="2563" actId="1076"/>
        <pc:sldMkLst>
          <pc:docMk/>
          <pc:sldMk cId="884160757" sldId="261"/>
        </pc:sldMkLst>
        <pc:spChg chg="del">
          <ac:chgData name="Rojas, Sr. Juan (COL)" userId="c5d4763b-e5f1-47b7-a90b-bed422766de3" providerId="ADAL" clId="{D285C9B3-6B5E-420A-A394-4CD06A705005}" dt="2024-03-07T20:57:28.657" v="1066" actId="478"/>
          <ac:spMkLst>
            <pc:docMk/>
            <pc:sldMk cId="884160757" sldId="261"/>
            <ac:spMk id="2" creationId="{BD750993-BA40-60BE-AEFA-577558920B9A}"/>
          </ac:spMkLst>
        </pc:spChg>
        <pc:spChg chg="del">
          <ac:chgData name="Rojas, Sr. Juan (COL)" userId="c5d4763b-e5f1-47b7-a90b-bed422766de3" providerId="ADAL" clId="{D285C9B3-6B5E-420A-A394-4CD06A705005}" dt="2024-03-07T20:57:25.034" v="1064" actId="478"/>
          <ac:spMkLst>
            <pc:docMk/>
            <pc:sldMk cId="884160757" sldId="261"/>
            <ac:spMk id="3" creationId="{46207E1F-0FC1-A145-F722-FFD042A2DFCE}"/>
          </ac:spMkLst>
        </pc:spChg>
        <pc:spChg chg="add mod">
          <ac:chgData name="Rojas, Sr. Juan (COL)" userId="c5d4763b-e5f1-47b7-a90b-bed422766de3" providerId="ADAL" clId="{D285C9B3-6B5E-420A-A394-4CD06A705005}" dt="2024-03-08T15:10:14.558" v="2558" actId="1076"/>
          <ac:spMkLst>
            <pc:docMk/>
            <pc:sldMk cId="884160757" sldId="261"/>
            <ac:spMk id="3" creationId="{6C2F47C4-E2AE-FB76-1BEF-C3343686C92E}"/>
          </ac:spMkLst>
        </pc:spChg>
        <pc:spChg chg="del">
          <ac:chgData name="Rojas, Sr. Juan (COL)" userId="c5d4763b-e5f1-47b7-a90b-bed422766de3" providerId="ADAL" clId="{D285C9B3-6B5E-420A-A394-4CD06A705005}" dt="2024-03-07T20:57:27.666" v="1065" actId="478"/>
          <ac:spMkLst>
            <pc:docMk/>
            <pc:sldMk cId="884160757" sldId="261"/>
            <ac:spMk id="4" creationId="{D1993CEF-BA68-A30D-7C3D-7D84CCC886C0}"/>
          </ac:spMkLst>
        </pc:spChg>
        <pc:picChg chg="add mod">
          <ac:chgData name="Rojas, Sr. Juan (COL)" userId="c5d4763b-e5f1-47b7-a90b-bed422766de3" providerId="ADAL" clId="{D285C9B3-6B5E-420A-A394-4CD06A705005}" dt="2024-03-08T15:13:59.896" v="2563" actId="1076"/>
          <ac:picMkLst>
            <pc:docMk/>
            <pc:sldMk cId="884160757" sldId="261"/>
            <ac:picMk id="6" creationId="{4209EF4F-6C14-7DAE-5C01-438D0554F5D2}"/>
          </ac:picMkLst>
        </pc:picChg>
        <pc:picChg chg="add del mod">
          <ac:chgData name="Rojas, Sr. Juan (COL)" userId="c5d4763b-e5f1-47b7-a90b-bed422766de3" providerId="ADAL" clId="{D285C9B3-6B5E-420A-A394-4CD06A705005}" dt="2024-03-08T15:13:54.477" v="2560" actId="478"/>
          <ac:picMkLst>
            <pc:docMk/>
            <pc:sldMk cId="884160757" sldId="261"/>
            <ac:picMk id="7" creationId="{19D1208D-B363-4335-D91F-614C478A2D76}"/>
          </ac:picMkLst>
        </pc:picChg>
      </pc:sldChg>
      <pc:sldChg chg="del">
        <pc:chgData name="Rojas, Sr. Juan (COL)" userId="c5d4763b-e5f1-47b7-a90b-bed422766de3" providerId="ADAL" clId="{D285C9B3-6B5E-420A-A394-4CD06A705005}" dt="2024-03-06T23:13:36.162" v="0" actId="47"/>
        <pc:sldMkLst>
          <pc:docMk/>
          <pc:sldMk cId="4018895668" sldId="261"/>
        </pc:sldMkLst>
      </pc:sldChg>
      <pc:sldChg chg="del">
        <pc:chgData name="Rojas, Sr. Juan (COL)" userId="c5d4763b-e5f1-47b7-a90b-bed422766de3" providerId="ADAL" clId="{D285C9B3-6B5E-420A-A394-4CD06A705005}" dt="2024-03-06T23:13:37.128" v="3" actId="47"/>
        <pc:sldMkLst>
          <pc:docMk/>
          <pc:sldMk cId="3604454122" sldId="262"/>
        </pc:sldMkLst>
      </pc:sldChg>
      <pc:sldChg chg="addSp delSp modSp new mod modNotesTx">
        <pc:chgData name="Rojas, Sr. Juan (COL)" userId="c5d4763b-e5f1-47b7-a90b-bed422766de3" providerId="ADAL" clId="{D285C9B3-6B5E-420A-A394-4CD06A705005}" dt="2024-03-07T22:19:41.600" v="1991"/>
        <pc:sldMkLst>
          <pc:docMk/>
          <pc:sldMk cId="3640991307" sldId="262"/>
        </pc:sldMkLst>
        <pc:spChg chg="del">
          <ac:chgData name="Rojas, Sr. Juan (COL)" userId="c5d4763b-e5f1-47b7-a90b-bed422766de3" providerId="ADAL" clId="{D285C9B3-6B5E-420A-A394-4CD06A705005}" dt="2024-03-07T21:23:17.738" v="1175" actId="478"/>
          <ac:spMkLst>
            <pc:docMk/>
            <pc:sldMk cId="3640991307" sldId="262"/>
            <ac:spMk id="2" creationId="{0D855D66-4D95-8767-3B89-F0E2466F4663}"/>
          </ac:spMkLst>
        </pc:spChg>
        <pc:spChg chg="del">
          <ac:chgData name="Rojas, Sr. Juan (COL)" userId="c5d4763b-e5f1-47b7-a90b-bed422766de3" providerId="ADAL" clId="{D285C9B3-6B5E-420A-A394-4CD06A705005}" dt="2024-03-07T20:59:29.874" v="1173" actId="478"/>
          <ac:spMkLst>
            <pc:docMk/>
            <pc:sldMk cId="3640991307" sldId="262"/>
            <ac:spMk id="3" creationId="{13A6F664-574E-E52C-F84E-E71B6619BA06}"/>
          </ac:spMkLst>
        </pc:spChg>
        <pc:spChg chg="del">
          <ac:chgData name="Rojas, Sr. Juan (COL)" userId="c5d4763b-e5f1-47b7-a90b-bed422766de3" providerId="ADAL" clId="{D285C9B3-6B5E-420A-A394-4CD06A705005}" dt="2024-03-07T20:59:30.969" v="1174" actId="478"/>
          <ac:spMkLst>
            <pc:docMk/>
            <pc:sldMk cId="3640991307" sldId="262"/>
            <ac:spMk id="4" creationId="{09C50DA1-E6F8-700A-FB5A-C72628B7ABDD}"/>
          </ac:spMkLst>
        </pc:spChg>
        <pc:spChg chg="add mod">
          <ac:chgData name="Rojas, Sr. Juan (COL)" userId="c5d4763b-e5f1-47b7-a90b-bed422766de3" providerId="ADAL" clId="{D285C9B3-6B5E-420A-A394-4CD06A705005}" dt="2024-03-07T22:17:41.329" v="1884" actId="207"/>
          <ac:spMkLst>
            <pc:docMk/>
            <pc:sldMk cId="3640991307" sldId="262"/>
            <ac:spMk id="10" creationId="{EA470A35-B492-2558-7CBE-7C75C7EBE3BB}"/>
          </ac:spMkLst>
        </pc:spChg>
        <pc:spChg chg="add mod">
          <ac:chgData name="Rojas, Sr. Juan (COL)" userId="c5d4763b-e5f1-47b7-a90b-bed422766de3" providerId="ADAL" clId="{D285C9B3-6B5E-420A-A394-4CD06A705005}" dt="2024-03-07T22:01:34.455" v="1493" actId="1038"/>
          <ac:spMkLst>
            <pc:docMk/>
            <pc:sldMk cId="3640991307" sldId="262"/>
            <ac:spMk id="11" creationId="{EA4DF31D-1604-CB87-6E9D-40787EB1D4DC}"/>
          </ac:spMkLst>
        </pc:spChg>
        <pc:spChg chg="add mod">
          <ac:chgData name="Rojas, Sr. Juan (COL)" userId="c5d4763b-e5f1-47b7-a90b-bed422766de3" providerId="ADAL" clId="{D285C9B3-6B5E-420A-A394-4CD06A705005}" dt="2024-03-07T22:02:03.816" v="1510" actId="20577"/>
          <ac:spMkLst>
            <pc:docMk/>
            <pc:sldMk cId="3640991307" sldId="262"/>
            <ac:spMk id="12" creationId="{D4F0678B-D8B9-0F88-03B8-9D7769614ADF}"/>
          </ac:spMkLst>
        </pc:spChg>
        <pc:spChg chg="add mod">
          <ac:chgData name="Rojas, Sr. Juan (COL)" userId="c5d4763b-e5f1-47b7-a90b-bed422766de3" providerId="ADAL" clId="{D285C9B3-6B5E-420A-A394-4CD06A705005}" dt="2024-03-07T22:09:55.208" v="1521" actId="1076"/>
          <ac:spMkLst>
            <pc:docMk/>
            <pc:sldMk cId="3640991307" sldId="262"/>
            <ac:spMk id="15" creationId="{8818BFED-A8E6-BAD4-1D78-A07795387C2B}"/>
          </ac:spMkLst>
        </pc:spChg>
        <pc:spChg chg="add del mod">
          <ac:chgData name="Rojas, Sr. Juan (COL)" userId="c5d4763b-e5f1-47b7-a90b-bed422766de3" providerId="ADAL" clId="{D285C9B3-6B5E-420A-A394-4CD06A705005}" dt="2024-03-07T22:19:41.600" v="1991"/>
          <ac:spMkLst>
            <pc:docMk/>
            <pc:sldMk cId="3640991307" sldId="262"/>
            <ac:spMk id="16" creationId="{2B904F1C-477D-6588-C3FF-890187DE177A}"/>
          </ac:spMkLst>
        </pc:spChg>
        <pc:spChg chg="add mod">
          <ac:chgData name="Rojas, Sr. Juan (COL)" userId="c5d4763b-e5f1-47b7-a90b-bed422766de3" providerId="ADAL" clId="{D285C9B3-6B5E-420A-A394-4CD06A705005}" dt="2024-03-07T22:14:04.304" v="1535" actId="20577"/>
          <ac:spMkLst>
            <pc:docMk/>
            <pc:sldMk cId="3640991307" sldId="262"/>
            <ac:spMk id="17" creationId="{14606E1F-057C-3FBA-BD00-60C8F295E36A}"/>
          </ac:spMkLst>
        </pc:spChg>
        <pc:spChg chg="add mod">
          <ac:chgData name="Rojas, Sr. Juan (COL)" userId="c5d4763b-e5f1-47b7-a90b-bed422766de3" providerId="ADAL" clId="{D285C9B3-6B5E-420A-A394-4CD06A705005}" dt="2024-03-07T22:16:30.032" v="1876" actId="20577"/>
          <ac:spMkLst>
            <pc:docMk/>
            <pc:sldMk cId="3640991307" sldId="262"/>
            <ac:spMk id="18" creationId="{746F4121-3008-4BAA-C412-E33822C85FCA}"/>
          </ac:spMkLst>
        </pc:spChg>
        <pc:spChg chg="add mod">
          <ac:chgData name="Rojas, Sr. Juan (COL)" userId="c5d4763b-e5f1-47b7-a90b-bed422766de3" providerId="ADAL" clId="{D285C9B3-6B5E-420A-A394-4CD06A705005}" dt="2024-03-07T22:16:32.528" v="1878" actId="20577"/>
          <ac:spMkLst>
            <pc:docMk/>
            <pc:sldMk cId="3640991307" sldId="262"/>
            <ac:spMk id="19" creationId="{5D9B5A86-49E2-92D7-2DCF-31944101FAA4}"/>
          </ac:spMkLst>
        </pc:spChg>
        <pc:spChg chg="add mod">
          <ac:chgData name="Rojas, Sr. Juan (COL)" userId="c5d4763b-e5f1-47b7-a90b-bed422766de3" providerId="ADAL" clId="{D285C9B3-6B5E-420A-A394-4CD06A705005}" dt="2024-03-07T22:18:21.692" v="1896" actId="20577"/>
          <ac:spMkLst>
            <pc:docMk/>
            <pc:sldMk cId="3640991307" sldId="262"/>
            <ac:spMk id="22" creationId="{71DC055B-95BC-6989-F6A6-665D819640E0}"/>
          </ac:spMkLst>
        </pc:spChg>
        <pc:spChg chg="add mod">
          <ac:chgData name="Rojas, Sr. Juan (COL)" userId="c5d4763b-e5f1-47b7-a90b-bed422766de3" providerId="ADAL" clId="{D285C9B3-6B5E-420A-A394-4CD06A705005}" dt="2024-03-07T22:18:34.953" v="1900" actId="20577"/>
          <ac:spMkLst>
            <pc:docMk/>
            <pc:sldMk cId="3640991307" sldId="262"/>
            <ac:spMk id="23" creationId="{8D2403E1-8362-C904-794C-79BE22A7C821}"/>
          </ac:spMkLst>
        </pc:spChg>
        <pc:picChg chg="add mod">
          <ac:chgData name="Rojas, Sr. Juan (COL)" userId="c5d4763b-e5f1-47b7-a90b-bed422766de3" providerId="ADAL" clId="{D285C9B3-6B5E-420A-A394-4CD06A705005}" dt="2024-03-07T22:01:34.455" v="1493" actId="1038"/>
          <ac:picMkLst>
            <pc:docMk/>
            <pc:sldMk cId="3640991307" sldId="262"/>
            <ac:picMk id="7" creationId="{68BF537C-3378-BB57-A3BE-ED803D8C1E63}"/>
          </ac:picMkLst>
        </pc:picChg>
        <pc:picChg chg="add mod">
          <ac:chgData name="Rojas, Sr. Juan (COL)" userId="c5d4763b-e5f1-47b7-a90b-bed422766de3" providerId="ADAL" clId="{D285C9B3-6B5E-420A-A394-4CD06A705005}" dt="2024-03-07T22:01:34.455" v="1493" actId="1038"/>
          <ac:picMkLst>
            <pc:docMk/>
            <pc:sldMk cId="3640991307" sldId="262"/>
            <ac:picMk id="9" creationId="{B28502FD-D49A-E365-039D-ACA675EF9F54}"/>
          </ac:picMkLst>
        </pc:picChg>
        <pc:picChg chg="add mod">
          <ac:chgData name="Rojas, Sr. Juan (COL)" userId="c5d4763b-e5f1-47b7-a90b-bed422766de3" providerId="ADAL" clId="{D285C9B3-6B5E-420A-A394-4CD06A705005}" dt="2024-03-07T22:02:31.912" v="1514" actId="1076"/>
          <ac:picMkLst>
            <pc:docMk/>
            <pc:sldMk cId="3640991307" sldId="262"/>
            <ac:picMk id="14" creationId="{044A7A95-3A17-74FD-4ED2-3FF07B441A5B}"/>
          </ac:picMkLst>
        </pc:picChg>
        <pc:picChg chg="add mod">
          <ac:chgData name="Rojas, Sr. Juan (COL)" userId="c5d4763b-e5f1-47b7-a90b-bed422766de3" providerId="ADAL" clId="{D285C9B3-6B5E-420A-A394-4CD06A705005}" dt="2024-03-07T22:17:21.084" v="1881" actId="1076"/>
          <ac:picMkLst>
            <pc:docMk/>
            <pc:sldMk cId="3640991307" sldId="262"/>
            <ac:picMk id="21" creationId="{E5DFD8A4-7F06-FB66-1B4D-3B23E0046619}"/>
          </ac:picMkLst>
        </pc:picChg>
      </pc:sldChg>
      <pc:sldChg chg="addSp delSp modSp new mod">
        <pc:chgData name="Rojas, Sr. Juan (COL)" userId="c5d4763b-e5f1-47b7-a90b-bed422766de3" providerId="ADAL" clId="{D285C9B3-6B5E-420A-A394-4CD06A705005}" dt="2024-03-08T14:15:27.158" v="2197" actId="208"/>
        <pc:sldMkLst>
          <pc:docMk/>
          <pc:sldMk cId="2422403061" sldId="263"/>
        </pc:sldMkLst>
        <pc:spChg chg="add mod">
          <ac:chgData name="Rojas, Sr. Juan (COL)" userId="c5d4763b-e5f1-47b7-a90b-bed422766de3" providerId="ADAL" clId="{D285C9B3-6B5E-420A-A394-4CD06A705005}" dt="2024-03-08T14:15:04.752" v="2193" actId="207"/>
          <ac:spMkLst>
            <pc:docMk/>
            <pc:sldMk cId="2422403061" sldId="263"/>
            <ac:spMk id="2" creationId="{93B7E710-5BD5-807A-9259-927229B97E9A}"/>
          </ac:spMkLst>
        </pc:spChg>
        <pc:spChg chg="del">
          <ac:chgData name="Rojas, Sr. Juan (COL)" userId="c5d4763b-e5f1-47b7-a90b-bed422766de3" providerId="ADAL" clId="{D285C9B3-6B5E-420A-A394-4CD06A705005}" dt="2024-03-07T22:27:12.929" v="1998" actId="478"/>
          <ac:spMkLst>
            <pc:docMk/>
            <pc:sldMk cId="2422403061" sldId="263"/>
            <ac:spMk id="2" creationId="{E1350E5F-A6E0-2BCA-DF61-EFF6265A7525}"/>
          </ac:spMkLst>
        </pc:spChg>
        <pc:spChg chg="del">
          <ac:chgData name="Rojas, Sr. Juan (COL)" userId="c5d4763b-e5f1-47b7-a90b-bed422766de3" providerId="ADAL" clId="{D285C9B3-6B5E-420A-A394-4CD06A705005}" dt="2024-03-07T22:26:25.017" v="1993" actId="478"/>
          <ac:spMkLst>
            <pc:docMk/>
            <pc:sldMk cId="2422403061" sldId="263"/>
            <ac:spMk id="3" creationId="{C5CC4064-1907-EB18-71BB-289C8FB3BFDD}"/>
          </ac:spMkLst>
        </pc:spChg>
        <pc:spChg chg="del">
          <ac:chgData name="Rojas, Sr. Juan (COL)" userId="c5d4763b-e5f1-47b7-a90b-bed422766de3" providerId="ADAL" clId="{D285C9B3-6B5E-420A-A394-4CD06A705005}" dt="2024-03-07T22:25:49.778" v="1992" actId="478"/>
          <ac:spMkLst>
            <pc:docMk/>
            <pc:sldMk cId="2422403061" sldId="263"/>
            <ac:spMk id="4" creationId="{4B38C147-04D0-47E7-1C8F-53F085BF4DDB}"/>
          </ac:spMkLst>
        </pc:spChg>
        <pc:spChg chg="add mod">
          <ac:chgData name="Rojas, Sr. Juan (COL)" userId="c5d4763b-e5f1-47b7-a90b-bed422766de3" providerId="ADAL" clId="{D285C9B3-6B5E-420A-A394-4CD06A705005}" dt="2024-03-07T22:31:12.855" v="2071" actId="1076"/>
          <ac:spMkLst>
            <pc:docMk/>
            <pc:sldMk cId="2422403061" sldId="263"/>
            <ac:spMk id="7" creationId="{ECB07036-0712-24E7-505E-6663A477C31D}"/>
          </ac:spMkLst>
        </pc:spChg>
        <pc:spChg chg="add mod ord">
          <ac:chgData name="Rojas, Sr. Juan (COL)" userId="c5d4763b-e5f1-47b7-a90b-bed422766de3" providerId="ADAL" clId="{D285C9B3-6B5E-420A-A394-4CD06A705005}" dt="2024-03-08T01:40:11.692" v="2178" actId="166"/>
          <ac:spMkLst>
            <pc:docMk/>
            <pc:sldMk cId="2422403061" sldId="263"/>
            <ac:spMk id="10" creationId="{0772E79F-4036-F715-4C98-06B4BA0652BD}"/>
          </ac:spMkLst>
        </pc:spChg>
        <pc:spChg chg="add mod">
          <ac:chgData name="Rojas, Sr. Juan (COL)" userId="c5d4763b-e5f1-47b7-a90b-bed422766de3" providerId="ADAL" clId="{D285C9B3-6B5E-420A-A394-4CD06A705005}" dt="2024-03-07T22:32:08.106" v="2085" actId="1076"/>
          <ac:spMkLst>
            <pc:docMk/>
            <pc:sldMk cId="2422403061" sldId="263"/>
            <ac:spMk id="11" creationId="{C7A14EFB-B133-7410-9C9B-7A22C2A27173}"/>
          </ac:spMkLst>
        </pc:spChg>
        <pc:spChg chg="add mod">
          <ac:chgData name="Rojas, Sr. Juan (COL)" userId="c5d4763b-e5f1-47b7-a90b-bed422766de3" providerId="ADAL" clId="{D285C9B3-6B5E-420A-A394-4CD06A705005}" dt="2024-03-07T22:32:04.177" v="2084" actId="1076"/>
          <ac:spMkLst>
            <pc:docMk/>
            <pc:sldMk cId="2422403061" sldId="263"/>
            <ac:spMk id="12" creationId="{FEBFCCC5-7EA5-744B-AF80-09FA02126102}"/>
          </ac:spMkLst>
        </pc:spChg>
        <pc:spChg chg="add mod">
          <ac:chgData name="Rojas, Sr. Juan (COL)" userId="c5d4763b-e5f1-47b7-a90b-bed422766de3" providerId="ADAL" clId="{D285C9B3-6B5E-420A-A394-4CD06A705005}" dt="2024-03-07T22:31:59.736" v="2083" actId="1076"/>
          <ac:spMkLst>
            <pc:docMk/>
            <pc:sldMk cId="2422403061" sldId="263"/>
            <ac:spMk id="13" creationId="{18697CC4-3364-2ECF-2030-7688C18DA71E}"/>
          </ac:spMkLst>
        </pc:spChg>
        <pc:spChg chg="add mod ord">
          <ac:chgData name="Rojas, Sr. Juan (COL)" userId="c5d4763b-e5f1-47b7-a90b-bed422766de3" providerId="ADAL" clId="{D285C9B3-6B5E-420A-A394-4CD06A705005}" dt="2024-03-08T01:39:58.748" v="2175" actId="166"/>
          <ac:spMkLst>
            <pc:docMk/>
            <pc:sldMk cId="2422403061" sldId="263"/>
            <ac:spMk id="14" creationId="{ECC0C375-0222-4299-9DB5-5CACAAF246A2}"/>
          </ac:spMkLst>
        </pc:spChg>
        <pc:spChg chg="add mod ord">
          <ac:chgData name="Rojas, Sr. Juan (COL)" userId="c5d4763b-e5f1-47b7-a90b-bed422766de3" providerId="ADAL" clId="{D285C9B3-6B5E-420A-A394-4CD06A705005}" dt="2024-03-07T22:35:19.766" v="2115" actId="166"/>
          <ac:spMkLst>
            <pc:docMk/>
            <pc:sldMk cId="2422403061" sldId="263"/>
            <ac:spMk id="15" creationId="{185C7AF8-D4AD-C099-524F-027E36B918FA}"/>
          </ac:spMkLst>
        </pc:spChg>
        <pc:spChg chg="add mod ord">
          <ac:chgData name="Rojas, Sr. Juan (COL)" userId="c5d4763b-e5f1-47b7-a90b-bed422766de3" providerId="ADAL" clId="{D285C9B3-6B5E-420A-A394-4CD06A705005}" dt="2024-03-07T22:35:22.174" v="2116" actId="166"/>
          <ac:spMkLst>
            <pc:docMk/>
            <pc:sldMk cId="2422403061" sldId="263"/>
            <ac:spMk id="16" creationId="{FCF0394E-A951-B0B4-91C1-1168B3CB2258}"/>
          </ac:spMkLst>
        </pc:spChg>
        <pc:spChg chg="add mod ord">
          <ac:chgData name="Rojas, Sr. Juan (COL)" userId="c5d4763b-e5f1-47b7-a90b-bed422766de3" providerId="ADAL" clId="{D285C9B3-6B5E-420A-A394-4CD06A705005}" dt="2024-03-07T22:35:25.374" v="2117" actId="166"/>
          <ac:spMkLst>
            <pc:docMk/>
            <pc:sldMk cId="2422403061" sldId="263"/>
            <ac:spMk id="17" creationId="{24020343-60A4-78D2-2AC6-A212829547C9}"/>
          </ac:spMkLst>
        </pc:spChg>
        <pc:spChg chg="add del">
          <ac:chgData name="Rojas, Sr. Juan (COL)" userId="c5d4763b-e5f1-47b7-a90b-bed422766de3" providerId="ADAL" clId="{D285C9B3-6B5E-420A-A394-4CD06A705005}" dt="2024-03-07T22:33:19.435" v="2097" actId="11529"/>
          <ac:spMkLst>
            <pc:docMk/>
            <pc:sldMk cId="2422403061" sldId="263"/>
            <ac:spMk id="18" creationId="{764EF139-DDDA-DF52-9BE3-13788FA17DCA}"/>
          </ac:spMkLst>
        </pc:spChg>
        <pc:spChg chg="add mod">
          <ac:chgData name="Rojas, Sr. Juan (COL)" userId="c5d4763b-e5f1-47b7-a90b-bed422766de3" providerId="ADAL" clId="{D285C9B3-6B5E-420A-A394-4CD06A705005}" dt="2024-03-07T22:35:03.864" v="2111" actId="206"/>
          <ac:spMkLst>
            <pc:docMk/>
            <pc:sldMk cId="2422403061" sldId="263"/>
            <ac:spMk id="19" creationId="{8AB8D073-5430-606A-3AE2-0487D65500AB}"/>
          </ac:spMkLst>
        </pc:spChg>
        <pc:spChg chg="add mod">
          <ac:chgData name="Rojas, Sr. Juan (COL)" userId="c5d4763b-e5f1-47b7-a90b-bed422766de3" providerId="ADAL" clId="{D285C9B3-6B5E-420A-A394-4CD06A705005}" dt="2024-03-07T22:35:54.425" v="2126" actId="14100"/>
          <ac:spMkLst>
            <pc:docMk/>
            <pc:sldMk cId="2422403061" sldId="263"/>
            <ac:spMk id="24" creationId="{170D9CFF-1EAB-BD5B-D5C4-4D910FEFDBEB}"/>
          </ac:spMkLst>
        </pc:spChg>
        <pc:spChg chg="add mod">
          <ac:chgData name="Rojas, Sr. Juan (COL)" userId="c5d4763b-e5f1-47b7-a90b-bed422766de3" providerId="ADAL" clId="{D285C9B3-6B5E-420A-A394-4CD06A705005}" dt="2024-03-07T22:36:09.303" v="2137" actId="1076"/>
          <ac:spMkLst>
            <pc:docMk/>
            <pc:sldMk cId="2422403061" sldId="263"/>
            <ac:spMk id="25" creationId="{17C0EA7A-9DA3-242D-4481-67A8510E739E}"/>
          </ac:spMkLst>
        </pc:spChg>
        <pc:spChg chg="add mod">
          <ac:chgData name="Rojas, Sr. Juan (COL)" userId="c5d4763b-e5f1-47b7-a90b-bed422766de3" providerId="ADAL" clId="{D285C9B3-6B5E-420A-A394-4CD06A705005}" dt="2024-03-08T01:40:03.275" v="2176" actId="1076"/>
          <ac:spMkLst>
            <pc:docMk/>
            <pc:sldMk cId="2422403061" sldId="263"/>
            <ac:spMk id="26" creationId="{BFEDB643-E712-9005-EFDC-9F10E2BC65EC}"/>
          </ac:spMkLst>
        </pc:spChg>
        <pc:spChg chg="add mod">
          <ac:chgData name="Rojas, Sr. Juan (COL)" userId="c5d4763b-e5f1-47b7-a90b-bed422766de3" providerId="ADAL" clId="{D285C9B3-6B5E-420A-A394-4CD06A705005}" dt="2024-03-08T14:14:41.044" v="2179" actId="313"/>
          <ac:spMkLst>
            <pc:docMk/>
            <pc:sldMk cId="2422403061" sldId="263"/>
            <ac:spMk id="35" creationId="{4F8EEB27-BFA1-509D-E5EE-FF454A5B55CA}"/>
          </ac:spMkLst>
        </pc:spChg>
        <pc:picChg chg="add del mod">
          <ac:chgData name="Rojas, Sr. Juan (COL)" userId="c5d4763b-e5f1-47b7-a90b-bed422766de3" providerId="ADAL" clId="{D285C9B3-6B5E-420A-A394-4CD06A705005}" dt="2024-03-07T22:31:30.305" v="2076" actId="478"/>
          <ac:picMkLst>
            <pc:docMk/>
            <pc:sldMk cId="2422403061" sldId="263"/>
            <ac:picMk id="9" creationId="{1E40892F-4A03-BBF2-83DD-1CD83DB9DE51}"/>
          </ac:picMkLst>
        </pc:picChg>
        <pc:cxnChg chg="add mod">
          <ac:chgData name="Rojas, Sr. Juan (COL)" userId="c5d4763b-e5f1-47b7-a90b-bed422766de3" providerId="ADAL" clId="{D285C9B3-6B5E-420A-A394-4CD06A705005}" dt="2024-03-08T14:15:27.158" v="2197" actId="208"/>
          <ac:cxnSpMkLst>
            <pc:docMk/>
            <pc:sldMk cId="2422403061" sldId="263"/>
            <ac:cxnSpMk id="3" creationId="{DEF1CE44-95A2-85C9-75CE-22350E02A27D}"/>
          </ac:cxnSpMkLst>
        </pc:cxnChg>
        <pc:cxnChg chg="add mod">
          <ac:chgData name="Rojas, Sr. Juan (COL)" userId="c5d4763b-e5f1-47b7-a90b-bed422766de3" providerId="ADAL" clId="{D285C9B3-6B5E-420A-A394-4CD06A705005}" dt="2024-03-07T22:35:03.864" v="2111" actId="206"/>
          <ac:cxnSpMkLst>
            <pc:docMk/>
            <pc:sldMk cId="2422403061" sldId="263"/>
            <ac:cxnSpMk id="21" creationId="{DDA3B8E9-0475-A4C7-AFEA-8320D2028D05}"/>
          </ac:cxnSpMkLst>
        </pc:cxnChg>
        <pc:cxnChg chg="add">
          <ac:chgData name="Rojas, Sr. Juan (COL)" userId="c5d4763b-e5f1-47b7-a90b-bed422766de3" providerId="ADAL" clId="{D285C9B3-6B5E-420A-A394-4CD06A705005}" dt="2024-03-07T22:36:35.922" v="2151" actId="11529"/>
          <ac:cxnSpMkLst>
            <pc:docMk/>
            <pc:sldMk cId="2422403061" sldId="263"/>
            <ac:cxnSpMk id="28" creationId="{15B7437A-12FF-2DB0-94FC-509E48D7C661}"/>
          </ac:cxnSpMkLst>
        </pc:cxnChg>
        <pc:cxnChg chg="add mod">
          <ac:chgData name="Rojas, Sr. Juan (COL)" userId="c5d4763b-e5f1-47b7-a90b-bed422766de3" providerId="ADAL" clId="{D285C9B3-6B5E-420A-A394-4CD06A705005}" dt="2024-03-07T22:37:00.408" v="2161" actId="14100"/>
          <ac:cxnSpMkLst>
            <pc:docMk/>
            <pc:sldMk cId="2422403061" sldId="263"/>
            <ac:cxnSpMk id="29" creationId="{956C3B20-935D-38AE-3C08-4C838443C4FA}"/>
          </ac:cxnSpMkLst>
        </pc:cxnChg>
        <pc:cxnChg chg="add mod">
          <ac:chgData name="Rojas, Sr. Juan (COL)" userId="c5d4763b-e5f1-47b7-a90b-bed422766de3" providerId="ADAL" clId="{D285C9B3-6B5E-420A-A394-4CD06A705005}" dt="2024-03-07T22:36:51.752" v="2159" actId="1076"/>
          <ac:cxnSpMkLst>
            <pc:docMk/>
            <pc:sldMk cId="2422403061" sldId="263"/>
            <ac:cxnSpMk id="30" creationId="{5FBB20DB-2ECA-C9D9-5C45-FA9214A73555}"/>
          </ac:cxnSpMkLst>
        </pc:cxnChg>
        <pc:cxnChg chg="add mod">
          <ac:chgData name="Rojas, Sr. Juan (COL)" userId="c5d4763b-e5f1-47b7-a90b-bed422766de3" providerId="ADAL" clId="{D285C9B3-6B5E-420A-A394-4CD06A705005}" dt="2024-03-07T22:36:45.304" v="2156" actId="14100"/>
          <ac:cxnSpMkLst>
            <pc:docMk/>
            <pc:sldMk cId="2422403061" sldId="263"/>
            <ac:cxnSpMk id="31" creationId="{9CB0015E-E28A-4280-13D1-25D067111889}"/>
          </ac:cxnSpMkLst>
        </pc:cxnChg>
        <pc:cxnChg chg="add mod">
          <ac:chgData name="Rojas, Sr. Juan (COL)" userId="c5d4763b-e5f1-47b7-a90b-bed422766de3" providerId="ADAL" clId="{D285C9B3-6B5E-420A-A394-4CD06A705005}" dt="2024-03-08T01:30:43.747" v="2172" actId="14100"/>
          <ac:cxnSpMkLst>
            <pc:docMk/>
            <pc:sldMk cId="2422403061" sldId="263"/>
            <ac:cxnSpMk id="36" creationId="{2A8126A3-ED6B-793A-166B-2435CBDEA935}"/>
          </ac:cxnSpMkLst>
        </pc:cxnChg>
      </pc:sldChg>
      <pc:sldChg chg="del">
        <pc:chgData name="Rojas, Sr. Juan (COL)" userId="c5d4763b-e5f1-47b7-a90b-bed422766de3" providerId="ADAL" clId="{D285C9B3-6B5E-420A-A394-4CD06A705005}" dt="2024-03-06T23:13:37.815" v="6" actId="47"/>
        <pc:sldMkLst>
          <pc:docMk/>
          <pc:sldMk cId="3686960362" sldId="263"/>
        </pc:sldMkLst>
      </pc:sldChg>
      <pc:sldChg chg="addSp delSp modSp new mod modNotesTx">
        <pc:chgData name="Rojas, Sr. Juan (COL)" userId="c5d4763b-e5f1-47b7-a90b-bed422766de3" providerId="ADAL" clId="{D285C9B3-6B5E-420A-A394-4CD06A705005}" dt="2024-03-08T14:53:46.581" v="2305"/>
        <pc:sldMkLst>
          <pc:docMk/>
          <pc:sldMk cId="3453157915" sldId="264"/>
        </pc:sldMkLst>
        <pc:spChg chg="del">
          <ac:chgData name="Rojas, Sr. Juan (COL)" userId="c5d4763b-e5f1-47b7-a90b-bed422766de3" providerId="ADAL" clId="{D285C9B3-6B5E-420A-A394-4CD06A705005}" dt="2024-03-08T14:15:54.208" v="2199" actId="478"/>
          <ac:spMkLst>
            <pc:docMk/>
            <pc:sldMk cId="3453157915" sldId="264"/>
            <ac:spMk id="2" creationId="{BBF707EE-1186-2E5A-F3B3-D0CC58905AC8}"/>
          </ac:spMkLst>
        </pc:spChg>
        <pc:spChg chg="del">
          <ac:chgData name="Rojas, Sr. Juan (COL)" userId="c5d4763b-e5f1-47b7-a90b-bed422766de3" providerId="ADAL" clId="{D285C9B3-6B5E-420A-A394-4CD06A705005}" dt="2024-03-08T14:15:52.300" v="2198" actId="478"/>
          <ac:spMkLst>
            <pc:docMk/>
            <pc:sldMk cId="3453157915" sldId="264"/>
            <ac:spMk id="3" creationId="{B958218F-6560-5BB6-C665-D26CAB019806}"/>
          </ac:spMkLst>
        </pc:spChg>
        <pc:spChg chg="del">
          <ac:chgData name="Rojas, Sr. Juan (COL)" userId="c5d4763b-e5f1-47b7-a90b-bed422766de3" providerId="ADAL" clId="{D285C9B3-6B5E-420A-A394-4CD06A705005}" dt="2024-03-08T14:15:57.459" v="2200" actId="478"/>
          <ac:spMkLst>
            <pc:docMk/>
            <pc:sldMk cId="3453157915" sldId="264"/>
            <ac:spMk id="4" creationId="{B541AE12-5F05-A69A-7A1E-1813915540A1}"/>
          </ac:spMkLst>
        </pc:spChg>
        <pc:spChg chg="add mod">
          <ac:chgData name="Rojas, Sr. Juan (COL)" userId="c5d4763b-e5f1-47b7-a90b-bed422766de3" providerId="ADAL" clId="{D285C9B3-6B5E-420A-A394-4CD06A705005}" dt="2024-03-08T14:30:27.468" v="2222" actId="1076"/>
          <ac:spMkLst>
            <pc:docMk/>
            <pc:sldMk cId="3453157915" sldId="264"/>
            <ac:spMk id="18" creationId="{F59ED642-39A5-83D2-95DE-9F910CF353FF}"/>
          </ac:spMkLst>
        </pc:spChg>
        <pc:spChg chg="add mod">
          <ac:chgData name="Rojas, Sr. Juan (COL)" userId="c5d4763b-e5f1-47b7-a90b-bed422766de3" providerId="ADAL" clId="{D285C9B3-6B5E-420A-A394-4CD06A705005}" dt="2024-03-08T14:34:26.868" v="2241" actId="206"/>
          <ac:spMkLst>
            <pc:docMk/>
            <pc:sldMk cId="3453157915" sldId="264"/>
            <ac:spMk id="19" creationId="{A7E9CF6E-2256-7B0D-E472-344DDECD712B}"/>
          </ac:spMkLst>
        </pc:spChg>
        <pc:spChg chg="add mod">
          <ac:chgData name="Rojas, Sr. Juan (COL)" userId="c5d4763b-e5f1-47b7-a90b-bed422766de3" providerId="ADAL" clId="{D285C9B3-6B5E-420A-A394-4CD06A705005}" dt="2024-03-08T14:37:03.168" v="2279" actId="20577"/>
          <ac:spMkLst>
            <pc:docMk/>
            <pc:sldMk cId="3453157915" sldId="264"/>
            <ac:spMk id="21" creationId="{AB3B668B-8324-B56D-7FC3-5E2B96B71FB2}"/>
          </ac:spMkLst>
        </pc:spChg>
        <pc:spChg chg="add mod">
          <ac:chgData name="Rojas, Sr. Juan (COL)" userId="c5d4763b-e5f1-47b7-a90b-bed422766de3" providerId="ADAL" clId="{D285C9B3-6B5E-420A-A394-4CD06A705005}" dt="2024-03-08T14:35:59.546" v="2253"/>
          <ac:spMkLst>
            <pc:docMk/>
            <pc:sldMk cId="3453157915" sldId="264"/>
            <ac:spMk id="22" creationId="{E3A5ABC8-4294-3E4E-C286-9A5277129678}"/>
          </ac:spMkLst>
        </pc:spChg>
        <pc:spChg chg="add mod">
          <ac:chgData name="Rojas, Sr. Juan (COL)" userId="c5d4763b-e5f1-47b7-a90b-bed422766de3" providerId="ADAL" clId="{D285C9B3-6B5E-420A-A394-4CD06A705005}" dt="2024-03-08T14:37:11.102" v="2288" actId="20577"/>
          <ac:spMkLst>
            <pc:docMk/>
            <pc:sldMk cId="3453157915" sldId="264"/>
            <ac:spMk id="23" creationId="{6D4F6593-0112-5C1B-D409-8026FC874883}"/>
          </ac:spMkLst>
        </pc:spChg>
        <pc:spChg chg="add mod">
          <ac:chgData name="Rojas, Sr. Juan (COL)" userId="c5d4763b-e5f1-47b7-a90b-bed422766de3" providerId="ADAL" clId="{D285C9B3-6B5E-420A-A394-4CD06A705005}" dt="2024-03-08T14:37:25.961" v="2296" actId="1076"/>
          <ac:spMkLst>
            <pc:docMk/>
            <pc:sldMk cId="3453157915" sldId="264"/>
            <ac:spMk id="24" creationId="{49A169AE-2FC9-72D7-3745-199CC92418DD}"/>
          </ac:spMkLst>
        </pc:spChg>
        <pc:picChg chg="add mod">
          <ac:chgData name="Rojas, Sr. Juan (COL)" userId="c5d4763b-e5f1-47b7-a90b-bed422766de3" providerId="ADAL" clId="{D285C9B3-6B5E-420A-A394-4CD06A705005}" dt="2024-03-08T14:28:07.141" v="2205" actId="1076"/>
          <ac:picMkLst>
            <pc:docMk/>
            <pc:sldMk cId="3453157915" sldId="264"/>
            <ac:picMk id="7" creationId="{598859C8-5C5F-97DB-F355-C6EC7A271164}"/>
          </ac:picMkLst>
        </pc:picChg>
        <pc:picChg chg="add mod">
          <ac:chgData name="Rojas, Sr. Juan (COL)" userId="c5d4763b-e5f1-47b7-a90b-bed422766de3" providerId="ADAL" clId="{D285C9B3-6B5E-420A-A394-4CD06A705005}" dt="2024-03-08T14:28:43.511" v="2210" actId="1076"/>
          <ac:picMkLst>
            <pc:docMk/>
            <pc:sldMk cId="3453157915" sldId="264"/>
            <ac:picMk id="9" creationId="{AB6A9B99-2ED9-F2D9-69F9-B111E323E447}"/>
          </ac:picMkLst>
        </pc:picChg>
        <pc:picChg chg="add mod">
          <ac:chgData name="Rojas, Sr. Juan (COL)" userId="c5d4763b-e5f1-47b7-a90b-bed422766de3" providerId="ADAL" clId="{D285C9B3-6B5E-420A-A394-4CD06A705005}" dt="2024-03-08T14:29:01.080" v="2212" actId="1076"/>
          <ac:picMkLst>
            <pc:docMk/>
            <pc:sldMk cId="3453157915" sldId="264"/>
            <ac:picMk id="11" creationId="{9FB6995A-3B60-FE6C-D522-A3A8F4E04F62}"/>
          </ac:picMkLst>
        </pc:picChg>
        <pc:picChg chg="add mod">
          <ac:chgData name="Rojas, Sr. Juan (COL)" userId="c5d4763b-e5f1-47b7-a90b-bed422766de3" providerId="ADAL" clId="{D285C9B3-6B5E-420A-A394-4CD06A705005}" dt="2024-03-08T14:28:46.892" v="2211" actId="1076"/>
          <ac:picMkLst>
            <pc:docMk/>
            <pc:sldMk cId="3453157915" sldId="264"/>
            <ac:picMk id="13" creationId="{6BB0D5B1-6438-B527-4E3B-DEDA443AC383}"/>
          </ac:picMkLst>
        </pc:picChg>
        <pc:picChg chg="add mod">
          <ac:chgData name="Rojas, Sr. Juan (COL)" userId="c5d4763b-e5f1-47b7-a90b-bed422766de3" providerId="ADAL" clId="{D285C9B3-6B5E-420A-A394-4CD06A705005}" dt="2024-03-08T14:28:12.055" v="2207"/>
          <ac:picMkLst>
            <pc:docMk/>
            <pc:sldMk cId="3453157915" sldId="264"/>
            <ac:picMk id="14" creationId="{64FB13D1-0B4D-53F9-054A-E51A7A0C208F}"/>
          </ac:picMkLst>
        </pc:picChg>
        <pc:cxnChg chg="add mod">
          <ac:chgData name="Rojas, Sr. Juan (COL)" userId="c5d4763b-e5f1-47b7-a90b-bed422766de3" providerId="ADAL" clId="{D285C9B3-6B5E-420A-A394-4CD06A705005}" dt="2024-03-08T14:31:56.102" v="2239" actId="14100"/>
          <ac:cxnSpMkLst>
            <pc:docMk/>
            <pc:sldMk cId="3453157915" sldId="264"/>
            <ac:cxnSpMk id="16" creationId="{E64A1B08-C4CB-D773-5110-5C2900F79576}"/>
          </ac:cxnSpMkLst>
        </pc:cxnChg>
      </pc:sldChg>
      <pc:sldChg chg="del">
        <pc:chgData name="Rojas, Sr. Juan (COL)" userId="c5d4763b-e5f1-47b7-a90b-bed422766de3" providerId="ADAL" clId="{D285C9B3-6B5E-420A-A394-4CD06A705005}" dt="2024-03-06T23:13:38.456" v="9" actId="47"/>
        <pc:sldMkLst>
          <pc:docMk/>
          <pc:sldMk cId="3725348395" sldId="264"/>
        </pc:sldMkLst>
      </pc:sldChg>
      <pc:sldChg chg="del">
        <pc:chgData name="Rojas, Sr. Juan (COL)" userId="c5d4763b-e5f1-47b7-a90b-bed422766de3" providerId="ADAL" clId="{D285C9B3-6B5E-420A-A394-4CD06A705005}" dt="2024-03-06T23:13:36.531" v="1" actId="47"/>
        <pc:sldMkLst>
          <pc:docMk/>
          <pc:sldMk cId="322919092" sldId="265"/>
        </pc:sldMkLst>
      </pc:sldChg>
      <pc:sldChg chg="delSp modSp new mod">
        <pc:chgData name="Rojas, Sr. Juan (COL)" userId="c5d4763b-e5f1-47b7-a90b-bed422766de3" providerId="ADAL" clId="{D285C9B3-6B5E-420A-A394-4CD06A705005}" dt="2024-03-08T15:00:09.457" v="2550" actId="403"/>
        <pc:sldMkLst>
          <pc:docMk/>
          <pc:sldMk cId="3508844195" sldId="265"/>
        </pc:sldMkLst>
        <pc:spChg chg="mod">
          <ac:chgData name="Rojas, Sr. Juan (COL)" userId="c5d4763b-e5f1-47b7-a90b-bed422766de3" providerId="ADAL" clId="{D285C9B3-6B5E-420A-A394-4CD06A705005}" dt="2024-03-08T14:56:43.283" v="2326" actId="20577"/>
          <ac:spMkLst>
            <pc:docMk/>
            <pc:sldMk cId="3508844195" sldId="265"/>
            <ac:spMk id="2" creationId="{B2CEC3C7-CE88-78F6-28AE-FBCB862DB567}"/>
          </ac:spMkLst>
        </pc:spChg>
        <pc:spChg chg="mod">
          <ac:chgData name="Rojas, Sr. Juan (COL)" userId="c5d4763b-e5f1-47b7-a90b-bed422766de3" providerId="ADAL" clId="{D285C9B3-6B5E-420A-A394-4CD06A705005}" dt="2024-03-08T15:00:09.457" v="2550" actId="403"/>
          <ac:spMkLst>
            <pc:docMk/>
            <pc:sldMk cId="3508844195" sldId="265"/>
            <ac:spMk id="3" creationId="{9CA8839C-ACDF-4F5A-04B0-16BD1ACA4743}"/>
          </ac:spMkLst>
        </pc:spChg>
        <pc:spChg chg="del">
          <ac:chgData name="Rojas, Sr. Juan (COL)" userId="c5d4763b-e5f1-47b7-a90b-bed422766de3" providerId="ADAL" clId="{D285C9B3-6B5E-420A-A394-4CD06A705005}" dt="2024-03-08T14:56:46.865" v="2327" actId="478"/>
          <ac:spMkLst>
            <pc:docMk/>
            <pc:sldMk cId="3508844195" sldId="265"/>
            <ac:spMk id="4" creationId="{1F997B53-5423-1ACD-DCA1-097B2774FF24}"/>
          </ac:spMkLst>
        </pc:spChg>
      </pc:sldChg>
      <pc:sldChg chg="new del">
        <pc:chgData name="Rojas, Sr. Juan (COL)" userId="c5d4763b-e5f1-47b7-a90b-bed422766de3" providerId="ADAL" clId="{D285C9B3-6B5E-420A-A394-4CD06A705005}" dt="2024-03-08T15:14:18.704" v="2564" actId="47"/>
        <pc:sldMkLst>
          <pc:docMk/>
          <pc:sldMk cId="1732157965" sldId="266"/>
        </pc:sldMkLst>
      </pc:sldChg>
      <pc:sldChg chg="new del">
        <pc:chgData name="Rojas, Sr. Juan (COL)" userId="c5d4763b-e5f1-47b7-a90b-bed422766de3" providerId="ADAL" clId="{D285C9B3-6B5E-420A-A394-4CD06A705005}" dt="2024-03-08T15:15:03.690" v="2585" actId="47"/>
        <pc:sldMkLst>
          <pc:docMk/>
          <pc:sldMk cId="2449662229" sldId="266"/>
        </pc:sldMkLst>
      </pc:sldChg>
      <pc:sldChg chg="del">
        <pc:chgData name="Rojas, Sr. Juan (COL)" userId="c5d4763b-e5f1-47b7-a90b-bed422766de3" providerId="ADAL" clId="{D285C9B3-6B5E-420A-A394-4CD06A705005}" dt="2024-03-06T23:13:37.294" v="4" actId="47"/>
        <pc:sldMkLst>
          <pc:docMk/>
          <pc:sldMk cId="2649361908" sldId="266"/>
        </pc:sldMkLst>
      </pc:sldChg>
      <pc:sldChg chg="delSp modSp new mod">
        <pc:chgData name="Rojas, Sr. Juan (COL)" userId="c5d4763b-e5f1-47b7-a90b-bed422766de3" providerId="ADAL" clId="{D285C9B3-6B5E-420A-A394-4CD06A705005}" dt="2024-03-08T15:15:18.583" v="2587" actId="1076"/>
        <pc:sldMkLst>
          <pc:docMk/>
          <pc:sldMk cId="3928895328" sldId="267"/>
        </pc:sldMkLst>
        <pc:spChg chg="mod">
          <ac:chgData name="Rojas, Sr. Juan (COL)" userId="c5d4763b-e5f1-47b7-a90b-bed422766de3" providerId="ADAL" clId="{D285C9B3-6B5E-420A-A394-4CD06A705005}" dt="2024-03-08T15:15:18.583" v="2587" actId="1076"/>
          <ac:spMkLst>
            <pc:docMk/>
            <pc:sldMk cId="3928895328" sldId="267"/>
            <ac:spMk id="2" creationId="{58733719-AC1D-A05D-BFC5-555D7AB11363}"/>
          </ac:spMkLst>
        </pc:spChg>
        <pc:spChg chg="del">
          <ac:chgData name="Rojas, Sr. Juan (COL)" userId="c5d4763b-e5f1-47b7-a90b-bed422766de3" providerId="ADAL" clId="{D285C9B3-6B5E-420A-A394-4CD06A705005}" dt="2024-03-08T15:15:15.369" v="2586" actId="478"/>
          <ac:spMkLst>
            <pc:docMk/>
            <pc:sldMk cId="3928895328" sldId="267"/>
            <ac:spMk id="3" creationId="{18D72578-8A0E-9253-803D-2A8067A8CC3E}"/>
          </ac:spMkLst>
        </pc:spChg>
      </pc:sldChg>
      <pc:sldChg chg="del">
        <pc:chgData name="Rojas, Sr. Juan (COL)" userId="c5d4763b-e5f1-47b7-a90b-bed422766de3" providerId="ADAL" clId="{D285C9B3-6B5E-420A-A394-4CD06A705005}" dt="2024-03-06T23:13:37.899" v="7" actId="47"/>
        <pc:sldMkLst>
          <pc:docMk/>
          <pc:sldMk cId="4294772543" sldId="267"/>
        </pc:sldMkLst>
      </pc:sldChg>
      <pc:sldChg chg="del">
        <pc:chgData name="Rojas, Sr. Juan (COL)" userId="c5d4763b-e5f1-47b7-a90b-bed422766de3" providerId="ADAL" clId="{D285C9B3-6B5E-420A-A394-4CD06A705005}" dt="2024-03-06T23:13:38.718" v="10" actId="47"/>
        <pc:sldMkLst>
          <pc:docMk/>
          <pc:sldMk cId="1484689007" sldId="268"/>
        </pc:sldMkLst>
      </pc:sldChg>
      <pc:sldChg chg="del">
        <pc:chgData name="Rojas, Sr. Juan (COL)" userId="c5d4763b-e5f1-47b7-a90b-bed422766de3" providerId="ADAL" clId="{D285C9B3-6B5E-420A-A394-4CD06A705005}" dt="2024-03-06T23:13:39.600" v="12" actId="47"/>
        <pc:sldMkLst>
          <pc:docMk/>
          <pc:sldMk cId="1564141926" sldId="26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E2AB10-306E-2B4F-83F7-A43C3DB66640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E0F48F-EA91-B243-9F32-066846B80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3180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alibri Light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alibri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alibri Light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alibri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1pPr>
    <a:lvl2pPr marL="457109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2pPr>
    <a:lvl3pPr marL="914217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3pPr>
    <a:lvl4pPr marL="1371326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4pPr>
    <a:lvl5pPr marL="1828434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5pPr>
    <a:lvl6pPr marL="2285543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652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60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869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.stackoverflow.com/survey/2017#work-version-contro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Es un sistema que guarda los ajustes realizados en tu documento</a:t>
            </a:r>
          </a:p>
          <a:p>
            <a:r>
              <a:rPr lang="es-CO"/>
              <a:t>Si es necesario permite revisar esas versiones</a:t>
            </a:r>
          </a:p>
          <a:p>
            <a:endParaRPr lang="es-CO"/>
          </a:p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813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Editor de </a:t>
            </a:r>
            <a:r>
              <a:rPr lang="en-US" err="1"/>
              <a:t>cambios</a:t>
            </a:r>
            <a:r>
              <a:rPr lang="en-US"/>
              <a:t> de Word es un </a:t>
            </a:r>
            <a:r>
              <a:rPr lang="en-US" err="1"/>
              <a:t>buen</a:t>
            </a:r>
            <a:r>
              <a:rPr lang="en-US"/>
              <a:t> </a:t>
            </a:r>
            <a:r>
              <a:rPr lang="en-US" err="1"/>
              <a:t>ejemplo</a:t>
            </a:r>
            <a:r>
              <a:rPr lang="en-US"/>
              <a:t> de un editor de </a:t>
            </a:r>
            <a:r>
              <a:rPr lang="en-US" err="1"/>
              <a:t>controles</a:t>
            </a:r>
            <a:r>
              <a:rPr lang="en-US"/>
              <a:t> de </a:t>
            </a:r>
            <a:r>
              <a:rPr lang="en-US" err="1"/>
              <a:t>cambio</a:t>
            </a:r>
            <a:endParaRPr lang="en-US"/>
          </a:p>
          <a:p>
            <a:r>
              <a:rPr lang="en-US" err="1"/>
              <a:t>Puedes</a:t>
            </a:r>
            <a:r>
              <a:rPr lang="en-US"/>
              <a:t> </a:t>
            </a:r>
            <a:r>
              <a:rPr lang="en-US" err="1"/>
              <a:t>elegir</a:t>
            </a:r>
            <a:r>
              <a:rPr lang="en-US"/>
              <a:t> </a:t>
            </a:r>
            <a:r>
              <a:rPr lang="en-US" err="1"/>
              <a:t>generar</a:t>
            </a:r>
            <a:r>
              <a:rPr lang="en-US"/>
              <a:t> </a:t>
            </a:r>
            <a:r>
              <a:rPr lang="en-US" err="1"/>
              <a:t>cambios</a:t>
            </a:r>
            <a:r>
              <a:rPr lang="en-US"/>
              <a:t>, </a:t>
            </a:r>
            <a:r>
              <a:rPr lang="en-US" err="1"/>
              <a:t>guardar</a:t>
            </a:r>
            <a:r>
              <a:rPr lang="en-US"/>
              <a:t> versions previas, </a:t>
            </a:r>
            <a:r>
              <a:rPr lang="en-US" err="1"/>
              <a:t>restaurar</a:t>
            </a:r>
            <a:r>
              <a:rPr lang="en-US"/>
              <a:t> </a:t>
            </a:r>
            <a:r>
              <a:rPr lang="en-US" err="1"/>
              <a:t>ajustes</a:t>
            </a:r>
            <a:r>
              <a:rPr lang="en-US"/>
              <a:t> no </a:t>
            </a:r>
            <a:r>
              <a:rPr lang="en-US" err="1"/>
              <a:t>deseados</a:t>
            </a:r>
            <a:r>
              <a:rPr lang="en-US"/>
              <a:t> y </a:t>
            </a:r>
            <a:r>
              <a:rPr lang="en-US" err="1"/>
              <a:t>compartir</a:t>
            </a:r>
            <a:r>
              <a:rPr lang="en-US"/>
              <a:t> </a:t>
            </a:r>
            <a:r>
              <a:rPr lang="en-US" err="1"/>
              <a:t>dichos</a:t>
            </a:r>
            <a:r>
              <a:rPr lang="en-US"/>
              <a:t> </a:t>
            </a:r>
            <a:r>
              <a:rPr lang="en-US" err="1"/>
              <a:t>ajustes</a:t>
            </a:r>
            <a:r>
              <a:rPr lang="en-US"/>
              <a:t> con personas </a:t>
            </a:r>
            <a:r>
              <a:rPr lang="en-US" err="1"/>
              <a:t>adicionales</a:t>
            </a:r>
            <a:r>
              <a:rPr lang="en-US"/>
              <a:t> sin </a:t>
            </a:r>
            <a:r>
              <a:rPr lang="en-US" err="1"/>
              <a:t>generar</a:t>
            </a:r>
            <a:r>
              <a:rPr lang="en-US"/>
              <a:t> </a:t>
            </a:r>
            <a:r>
              <a:rPr lang="en-US" err="1"/>
              <a:t>documentos</a:t>
            </a:r>
            <a:r>
              <a:rPr lang="en-US"/>
              <a:t> </a:t>
            </a:r>
            <a:r>
              <a:rPr lang="en-US" err="1"/>
              <a:t>adicionales</a:t>
            </a:r>
            <a:endParaRPr lang="en-US"/>
          </a:p>
          <a:p>
            <a:br>
              <a:rPr lang="en-US"/>
            </a:br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022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Tiene </a:t>
            </a:r>
            <a:r>
              <a:rPr lang="en-US" err="1"/>
              <a:t>riesgos</a:t>
            </a:r>
            <a:br>
              <a:rPr lang="en-US"/>
            </a:br>
            <a:r>
              <a:rPr lang="en-US"/>
              <a:t>	</a:t>
            </a:r>
            <a:r>
              <a:rPr lang="en-US" err="1"/>
              <a:t>generar</a:t>
            </a:r>
            <a:r>
              <a:rPr lang="en-US"/>
              <a:t> </a:t>
            </a:r>
            <a:r>
              <a:rPr lang="en-US" err="1"/>
              <a:t>ajustes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versions Viejas </a:t>
            </a:r>
          </a:p>
          <a:p>
            <a:r>
              <a:rPr lang="en-US"/>
              <a:t>	</a:t>
            </a:r>
            <a:r>
              <a:rPr lang="en-US" err="1"/>
              <a:t>perder</a:t>
            </a:r>
            <a:r>
              <a:rPr lang="en-US"/>
              <a:t> </a:t>
            </a:r>
            <a:r>
              <a:rPr lang="en-US" err="1"/>
              <a:t>informacion</a:t>
            </a:r>
            <a:endParaRPr lang="en-US"/>
          </a:p>
          <a:p>
            <a:r>
              <a:rPr lang="en-US"/>
              <a:t>	</a:t>
            </a:r>
            <a:r>
              <a:rPr lang="en-US" err="1"/>
              <a:t>perder</a:t>
            </a:r>
            <a:r>
              <a:rPr lang="en-US"/>
              <a:t> </a:t>
            </a:r>
            <a:r>
              <a:rPr lang="en-US" err="1"/>
              <a:t>documentos</a:t>
            </a:r>
            <a:r>
              <a:rPr lang="en-US"/>
              <a:t> con </a:t>
            </a:r>
            <a:r>
              <a:rPr lang="en-US" err="1"/>
              <a:t>ajustes</a:t>
            </a:r>
            <a:r>
              <a:rPr lang="en-US"/>
              <a:t> </a:t>
            </a:r>
            <a:r>
              <a:rPr lang="en-US" err="1"/>
              <a:t>aun</a:t>
            </a:r>
            <a:r>
              <a:rPr lang="en-US"/>
              <a:t> no </a:t>
            </a:r>
            <a:r>
              <a:rPr lang="en-US" err="1"/>
              <a:t>agregados</a:t>
            </a:r>
            <a:r>
              <a:rPr lang="en-US"/>
              <a:t> a la version final</a:t>
            </a:r>
          </a:p>
          <a:p>
            <a:r>
              <a:rPr lang="en-US"/>
              <a:t>	</a:t>
            </a:r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428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>
              <a:solidFill>
                <a:srgbClr val="333333"/>
              </a:solidFill>
              <a:effectLst/>
              <a:latin typeface="Helvetica Neue"/>
            </a:endParaRPr>
          </a:p>
          <a:p>
            <a:r>
              <a:rPr lang="en-US" b="0" i="0">
                <a:solidFill>
                  <a:srgbClr val="404041"/>
                </a:solidFill>
                <a:effectLst/>
                <a:latin typeface="HelveticaNeue-Roman"/>
              </a:rPr>
              <a:t>64,000 developers took our annual survey in January.</a:t>
            </a:r>
            <a:endParaRPr lang="en-US" b="0" i="0">
              <a:solidFill>
                <a:srgbClr val="333333"/>
              </a:solidFill>
              <a:effectLst/>
              <a:latin typeface="Helvetica Neue"/>
            </a:endParaRPr>
          </a:p>
          <a:p>
            <a:endParaRPr lang="en-US" b="0" i="0">
              <a:solidFill>
                <a:srgbClr val="333333"/>
              </a:solidFill>
              <a:effectLst/>
              <a:latin typeface="Helvetica Neue"/>
            </a:endParaRPr>
          </a:p>
          <a:p>
            <a:r>
              <a:rPr lang="en-US" b="0" i="0">
                <a:solidFill>
                  <a:srgbClr val="333333"/>
                </a:solidFill>
                <a:effectLst/>
                <a:latin typeface="Helvetica Neue"/>
              </a:rPr>
              <a:t>Git is a free and open source version control system. It was developed in 2005 and has since become </a:t>
            </a:r>
            <a:r>
              <a:rPr lang="en-US" b="0" i="1">
                <a:solidFill>
                  <a:srgbClr val="333333"/>
                </a:solidFill>
                <a:effectLst/>
                <a:latin typeface="Helvetica Neue"/>
              </a:rPr>
              <a:t>the</a:t>
            </a:r>
            <a:r>
              <a:rPr lang="en-US" b="0" i="0">
                <a:solidFill>
                  <a:srgbClr val="333333"/>
                </a:solidFill>
                <a:effectLst/>
                <a:latin typeface="Helvetica Neue"/>
              </a:rPr>
              <a:t> most commonly used version control system around! </a:t>
            </a:r>
            <a:r>
              <a:rPr lang="en-US" b="0" i="0" err="1">
                <a:solidFill>
                  <a:srgbClr val="333333"/>
                </a:solidFill>
                <a:effectLst/>
                <a:latin typeface="Helvetica Neue"/>
              </a:rPr>
              <a:t>StackOverflow</a:t>
            </a:r>
            <a:r>
              <a:rPr lang="en-US" b="0" i="0">
                <a:solidFill>
                  <a:srgbClr val="333333"/>
                </a:solidFill>
                <a:effectLst/>
                <a:latin typeface="Helvetica Neue"/>
              </a:rPr>
              <a:t>, which should sound familiar from our Getting Help lesson, surveyed over 60,000 respondents on which version control system they use, and as you can tell from the chart below, </a:t>
            </a:r>
            <a:r>
              <a:rPr lang="en-US" b="0" i="0" u="none" strike="noStrike">
                <a:solidFill>
                  <a:srgbClr val="337AB7"/>
                </a:solidFill>
                <a:effectLst/>
                <a:latin typeface="Helvetica Neue"/>
                <a:hlinkClick r:id="rId3"/>
              </a:rPr>
              <a:t>Git is by far the winner</a:t>
            </a:r>
            <a:r>
              <a:rPr lang="en-US" b="0" i="0">
                <a:solidFill>
                  <a:srgbClr val="333333"/>
                </a:solidFill>
                <a:effectLst/>
                <a:latin typeface="Helvetica Neue"/>
              </a:rPr>
              <a:t>.</a:t>
            </a:r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35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Para </a:t>
            </a:r>
            <a:r>
              <a:rPr lang="en-US" err="1"/>
              <a:t>evitar</a:t>
            </a:r>
            <a:r>
              <a:rPr lang="en-US"/>
              <a:t> </a:t>
            </a:r>
            <a:r>
              <a:rPr lang="en-US" err="1"/>
              <a:t>eso</a:t>
            </a:r>
            <a:r>
              <a:rPr lang="en-US"/>
              <a:t>, se </a:t>
            </a:r>
            <a:r>
              <a:rPr lang="en-US" err="1"/>
              <a:t>puede</a:t>
            </a:r>
            <a:r>
              <a:rPr lang="en-US"/>
              <a:t> </a:t>
            </a:r>
            <a:r>
              <a:rPr lang="en-US" err="1"/>
              <a:t>utilizar</a:t>
            </a:r>
            <a:r>
              <a:rPr lang="en-US"/>
              <a:t> </a:t>
            </a:r>
            <a:r>
              <a:rPr lang="en-US" err="1"/>
              <a:t>Github</a:t>
            </a:r>
            <a:r>
              <a:rPr lang="en-US"/>
              <a:t> </a:t>
            </a:r>
          </a:p>
          <a:p>
            <a:r>
              <a:rPr lang="en-US"/>
              <a:t>Que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permite</a:t>
            </a:r>
            <a:r>
              <a:rPr lang="en-US"/>
              <a:t> </a:t>
            </a:r>
            <a:r>
              <a:rPr lang="en-US" err="1"/>
              <a:t>trabajar</a:t>
            </a:r>
            <a:r>
              <a:rPr lang="en-US"/>
              <a:t> de </a:t>
            </a:r>
            <a:r>
              <a:rPr lang="en-US" err="1"/>
              <a:t>manera</a:t>
            </a:r>
            <a:r>
              <a:rPr lang="en-US"/>
              <a:t> </a:t>
            </a:r>
            <a:r>
              <a:rPr lang="en-US" err="1"/>
              <a:t>colaborativa</a:t>
            </a:r>
            <a:r>
              <a:rPr lang="en-US"/>
              <a:t> uno o </a:t>
            </a:r>
            <a:r>
              <a:rPr lang="en-US" err="1"/>
              <a:t>varios</a:t>
            </a:r>
            <a:r>
              <a:rPr lang="en-US"/>
              <a:t> </a:t>
            </a:r>
            <a:r>
              <a:rPr lang="en-US" err="1"/>
              <a:t>archivos</a:t>
            </a:r>
            <a:r>
              <a:rPr lang="en-US"/>
              <a:t> entre </a:t>
            </a:r>
            <a:r>
              <a:rPr lang="en-US" err="1"/>
              <a:t>diferentes</a:t>
            </a:r>
            <a:r>
              <a:rPr lang="en-US"/>
              <a:t> </a:t>
            </a:r>
            <a:r>
              <a:rPr lang="en-US" err="1"/>
              <a:t>usuarios</a:t>
            </a:r>
            <a:r>
              <a:rPr lang="en-US"/>
              <a:t> sin </a:t>
            </a:r>
            <a:r>
              <a:rPr lang="en-US" err="1"/>
              <a:t>generar</a:t>
            </a:r>
            <a:r>
              <a:rPr lang="en-US"/>
              <a:t> multiples </a:t>
            </a:r>
            <a:r>
              <a:rPr lang="en-US" err="1"/>
              <a:t>archivos</a:t>
            </a:r>
            <a:endParaRPr lang="en-US"/>
          </a:p>
          <a:p>
            <a:r>
              <a:rPr lang="en-US" err="1"/>
              <a:t>Guarda</a:t>
            </a:r>
            <a:r>
              <a:rPr lang="en-US"/>
              <a:t> </a:t>
            </a:r>
            <a:r>
              <a:rPr lang="en-US" err="1"/>
              <a:t>todos</a:t>
            </a:r>
            <a:r>
              <a:rPr lang="en-US"/>
              <a:t>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cambios</a:t>
            </a:r>
            <a:r>
              <a:rPr lang="en-US"/>
              <a:t> </a:t>
            </a:r>
            <a:r>
              <a:rPr lang="en-US" err="1"/>
              <a:t>Cuando</a:t>
            </a:r>
            <a:r>
              <a:rPr lang="en-US"/>
              <a:t> se </a:t>
            </a:r>
            <a:r>
              <a:rPr lang="en-US" err="1"/>
              <a:t>hacen</a:t>
            </a:r>
            <a:r>
              <a:rPr lang="en-US"/>
              <a:t> y </a:t>
            </a:r>
            <a:r>
              <a:rPr lang="en-US" err="1"/>
              <a:t>quien</a:t>
            </a:r>
            <a:r>
              <a:rPr lang="en-US"/>
              <a:t>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hace</a:t>
            </a:r>
            <a:endParaRPr lang="en-US"/>
          </a:p>
          <a:p>
            <a:endParaRPr lang="es-CO"/>
          </a:p>
          <a:p>
            <a:r>
              <a:rPr lang="es-CO"/>
              <a:t>Es muy útil para hacer código ya que nos permite generar modificaciones y si algo falla poder regresar a momentos en el que el código funcionaba</a:t>
            </a:r>
          </a:p>
          <a:p>
            <a:r>
              <a:rPr lang="es-CO"/>
              <a:t>Una ventaja de Git es q guarda una versión local de los archivos en tu computador</a:t>
            </a:r>
          </a:p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427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Repositorio</a:t>
            </a:r>
            <a:r>
              <a:rPr lang="en-US"/>
              <a:t> Es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equivalente</a:t>
            </a:r>
            <a:r>
              <a:rPr lang="en-US"/>
              <a:t> a </a:t>
            </a:r>
            <a:r>
              <a:rPr lang="en-US" err="1"/>
              <a:t>proyect</a:t>
            </a:r>
            <a:r>
              <a:rPr lang="en-US"/>
              <a:t> folder, es </a:t>
            </a:r>
            <a:r>
              <a:rPr lang="en-US" err="1"/>
              <a:t>donde</a:t>
            </a:r>
            <a:r>
              <a:rPr lang="en-US"/>
              <a:t> se </a:t>
            </a:r>
            <a:r>
              <a:rPr lang="en-US" err="1"/>
              <a:t>guardan</a:t>
            </a:r>
            <a:r>
              <a:rPr lang="en-US"/>
              <a:t> </a:t>
            </a:r>
            <a:r>
              <a:rPr lang="en-US" err="1"/>
              <a:t>todos</a:t>
            </a:r>
            <a:r>
              <a:rPr lang="en-US"/>
              <a:t>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cambios</a:t>
            </a:r>
            <a:r>
              <a:rPr lang="en-US"/>
              <a:t>, </a:t>
            </a:r>
            <a:r>
              <a:rPr lang="en-US" err="1"/>
              <a:t>imagenes</a:t>
            </a:r>
            <a:r>
              <a:rPr lang="en-US"/>
              <a:t> e </a:t>
            </a:r>
            <a:r>
              <a:rPr lang="en-US" err="1"/>
              <a:t>informacion</a:t>
            </a:r>
            <a:r>
              <a:rPr lang="en-US"/>
              <a:t> </a:t>
            </a:r>
            <a:r>
              <a:rPr lang="en-US" err="1"/>
              <a:t>utilizada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tu</a:t>
            </a:r>
            <a:r>
              <a:rPr lang="en-US"/>
              <a:t> Proyecto </a:t>
            </a:r>
            <a:r>
              <a:rPr lang="en-US" err="1"/>
              <a:t>esta</a:t>
            </a:r>
            <a:r>
              <a:rPr lang="en-US"/>
              <a:t> </a:t>
            </a:r>
            <a:r>
              <a:rPr lang="en-US" err="1"/>
              <a:t>alojado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Github</a:t>
            </a:r>
            <a:r>
              <a:rPr lang="en-US"/>
              <a:t> y </a:t>
            </a:r>
            <a:r>
              <a:rPr lang="en-US" err="1"/>
              <a:t>puedes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ajustar</a:t>
            </a:r>
            <a:r>
              <a:rPr lang="en-US"/>
              <a:t> la </a:t>
            </a:r>
            <a:r>
              <a:rPr lang="en-US" err="1"/>
              <a:t>configuracion</a:t>
            </a:r>
            <a:r>
              <a:rPr lang="en-US"/>
              <a:t> de </a:t>
            </a:r>
            <a:r>
              <a:rPr lang="en-US" err="1"/>
              <a:t>visibilidad</a:t>
            </a:r>
            <a:endParaRPr lang="en-US"/>
          </a:p>
          <a:p>
            <a:endParaRPr lang="es-CO"/>
          </a:p>
          <a:p>
            <a:r>
              <a:rPr lang="es-CO" err="1"/>
              <a:t>Commit</a:t>
            </a:r>
            <a:r>
              <a:rPr lang="es-CO"/>
              <a:t> es una imagen del archivo que se usa para comparar cambios y realizar ajustes y generar nuevas versiones del archivo.</a:t>
            </a:r>
          </a:p>
          <a:p>
            <a:endParaRPr lang="es-CO"/>
          </a:p>
          <a:p>
            <a:r>
              <a:rPr lang="es-CO" err="1"/>
              <a:t>Push</a:t>
            </a:r>
            <a:r>
              <a:rPr lang="es-CO"/>
              <a:t> </a:t>
            </a:r>
            <a:r>
              <a:rPr lang="es-CO" err="1"/>
              <a:t>Envia</a:t>
            </a:r>
            <a:r>
              <a:rPr lang="es-CO"/>
              <a:t> los ajustes que realices en tu versión local del archivo a el </a:t>
            </a:r>
            <a:r>
              <a:rPr lang="es-CO" err="1"/>
              <a:t>Github</a:t>
            </a:r>
            <a:r>
              <a:rPr lang="es-CO"/>
              <a:t> y lo deja a disposición para que los demás colaboradores puedan descargarlo</a:t>
            </a:r>
          </a:p>
          <a:p>
            <a:endParaRPr lang="es-CO"/>
          </a:p>
          <a:p>
            <a:r>
              <a:rPr lang="es-CO" err="1"/>
              <a:t>Pull</a:t>
            </a:r>
            <a:r>
              <a:rPr lang="es-CO"/>
              <a:t> descarga a tu versión local los ajustes realizados por tus compañeros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769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b="0" i="0">
                <a:solidFill>
                  <a:srgbClr val="E6EDF3"/>
                </a:solidFill>
                <a:effectLst/>
                <a:latin typeface="-apple-system"/>
              </a:rPr>
              <a:t>Clonar un repositorio extrae una copia integral de todos los datos del repositorio que GitHub.com tiene en ese momento, incluidas todas las versiones de cada archivo y carpeta del proyecto.</a:t>
            </a:r>
          </a:p>
          <a:p>
            <a:endParaRPr lang="es-CO" b="0" i="0">
              <a:solidFill>
                <a:srgbClr val="E6EDF3"/>
              </a:solidFill>
              <a:effectLst/>
              <a:latin typeface="-apple-system"/>
            </a:endParaRPr>
          </a:p>
          <a:p>
            <a:r>
              <a:rPr lang="es-CO"/>
              <a:t>Utilice una rama para aislar el trabajo de desarrollo sin afectar a otras ramas del repositorio. Cada repositorio tiene una rama predeterminada y puede tener varias otras ramas. Puede fusionar una rama con otra mediante una solicitud de extracción.</a:t>
            </a:r>
            <a:endParaRPr lang="es-CO" b="0" i="0">
              <a:solidFill>
                <a:srgbClr val="E6EDF3"/>
              </a:solidFill>
              <a:effectLst/>
              <a:latin typeface="-apple-system"/>
            </a:endParaRPr>
          </a:p>
          <a:p>
            <a:endParaRPr lang="es-CO" b="0" i="0">
              <a:solidFill>
                <a:srgbClr val="E6EDF3"/>
              </a:solidFill>
              <a:effectLst/>
              <a:latin typeface="-apple-system"/>
            </a:endParaRPr>
          </a:p>
          <a:p>
            <a:r>
              <a:rPr lang="es-CO"/>
              <a:t>Una bifurcación es un nuevo repositorio que comparte código y configuraciones de visibilidad con el repositorio "ascendente" original. Las bifurcaciones se utilizan a menudo para iterar ideas o cambios antes de proponerlos nuevamente al repositorio ascendente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394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66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B9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21888999-9356-1B44-8BFC-C827CDB680CD}"/>
              </a:ext>
            </a:extLst>
          </p:cNvPr>
          <p:cNvSpPr/>
          <p:nvPr userDrawn="1"/>
        </p:nvSpPr>
        <p:spPr>
          <a:xfrm>
            <a:off x="-989523" y="967153"/>
            <a:ext cx="15380434" cy="6844346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9D049B5-344E-3946-9D92-0E6D3E9A7908}"/>
              </a:ext>
            </a:extLst>
          </p:cNvPr>
          <p:cNvSpPr/>
          <p:nvPr userDrawn="1"/>
        </p:nvSpPr>
        <p:spPr>
          <a:xfrm>
            <a:off x="-1529862" y="-2022230"/>
            <a:ext cx="15417507" cy="14420758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418473F-A264-B745-B9EF-AED3661C33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A7C0AC-C926-8A41-B335-961DBDD69E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-7667761" y="-3548982"/>
            <a:ext cx="15522477" cy="119491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230268-5583-6349-81C9-2F2F8DD0F2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B046D452-F9C2-8344-8F72-8FC293550F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4DA275-254E-6346-B053-A6E5F000FB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A0BB99-BE1A-0D43-9492-CDDF98573E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73508" y="6356350"/>
            <a:ext cx="5802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BCAD20-5CFD-2445-A987-AA5ED324F3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5778360" y="-689610"/>
            <a:ext cx="5734001" cy="74833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93DB25-6C27-E14D-A948-1BD518F075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C02D48C-0AF9-564E-8DD8-A13FFF68D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13D70AF-4CDA-5E4A-952D-C876423C0E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A1B1FDA-696C-384E-9B38-39EBBBFE16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0DB2A15-80EF-4541-BDCA-B92B31EB563E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9B97628-81D6-D047-B30D-19893CDCEA41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</a:rPr>
              <a:t>#</a:t>
            </a:r>
            <a:r>
              <a:rPr lang="en-US" sz="1400" err="1">
                <a:solidFill>
                  <a:schemeClr val="bg1"/>
                </a:solidFill>
              </a:rPr>
              <a:t>UniversalHealth</a:t>
            </a:r>
            <a:endParaRPr lang="en-US" sz="1400">
              <a:solidFill>
                <a:schemeClr val="bg1"/>
              </a:solidFill>
            </a:endParaRPr>
          </a:p>
        </p:txBody>
      </p:sp>
      <p:grpSp>
        <p:nvGrpSpPr>
          <p:cNvPr id="158" name="Group 3">
            <a:extLst>
              <a:ext uri="{FF2B5EF4-FFF2-40B4-BE49-F238E27FC236}">
                <a16:creationId xmlns:a16="http://schemas.microsoft.com/office/drawing/2014/main" id="{52F027D8-8EA6-5645-A310-1D2A2793D87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9" name="Freeform 140">
              <a:extLst>
                <a:ext uri="{FF2B5EF4-FFF2-40B4-BE49-F238E27FC236}">
                  <a16:creationId xmlns:a16="http://schemas.microsoft.com/office/drawing/2014/main" id="{6CF876B7-6605-1E47-B204-37495E27E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1">
              <a:extLst>
                <a:ext uri="{FF2B5EF4-FFF2-40B4-BE49-F238E27FC236}">
                  <a16:creationId xmlns:a16="http://schemas.microsoft.com/office/drawing/2014/main" id="{C7065711-52D7-9249-9888-E7A8EA668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2">
              <a:extLst>
                <a:ext uri="{FF2B5EF4-FFF2-40B4-BE49-F238E27FC236}">
                  <a16:creationId xmlns:a16="http://schemas.microsoft.com/office/drawing/2014/main" id="{1F8FECF2-2365-D54D-B504-6BDC629DE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3">
              <a:extLst>
                <a:ext uri="{FF2B5EF4-FFF2-40B4-BE49-F238E27FC236}">
                  <a16:creationId xmlns:a16="http://schemas.microsoft.com/office/drawing/2014/main" id="{04412F1C-DCA0-1140-962A-076BFEA8FC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44">
              <a:extLst>
                <a:ext uri="{FF2B5EF4-FFF2-40B4-BE49-F238E27FC236}">
                  <a16:creationId xmlns:a16="http://schemas.microsoft.com/office/drawing/2014/main" id="{B357125B-CFD4-B043-9CCC-D23762369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45">
              <a:extLst>
                <a:ext uri="{FF2B5EF4-FFF2-40B4-BE49-F238E27FC236}">
                  <a16:creationId xmlns:a16="http://schemas.microsoft.com/office/drawing/2014/main" id="{4B35393A-1BBA-E045-9AD0-6B0EA849C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46">
              <a:extLst>
                <a:ext uri="{FF2B5EF4-FFF2-40B4-BE49-F238E27FC236}">
                  <a16:creationId xmlns:a16="http://schemas.microsoft.com/office/drawing/2014/main" id="{9686530C-80F6-CA43-9C57-D35A45569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47">
              <a:extLst>
                <a:ext uri="{FF2B5EF4-FFF2-40B4-BE49-F238E27FC236}">
                  <a16:creationId xmlns:a16="http://schemas.microsoft.com/office/drawing/2014/main" id="{60445567-8A82-144D-A494-4EF5135CB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48">
              <a:extLst>
                <a:ext uri="{FF2B5EF4-FFF2-40B4-BE49-F238E27FC236}">
                  <a16:creationId xmlns:a16="http://schemas.microsoft.com/office/drawing/2014/main" id="{89AAEA9E-0E2F-0B47-9274-C43E2F2072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49">
              <a:extLst>
                <a:ext uri="{FF2B5EF4-FFF2-40B4-BE49-F238E27FC236}">
                  <a16:creationId xmlns:a16="http://schemas.microsoft.com/office/drawing/2014/main" id="{61B43964-69B3-9D47-A31A-C5EF09BAE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0">
              <a:extLst>
                <a:ext uri="{FF2B5EF4-FFF2-40B4-BE49-F238E27FC236}">
                  <a16:creationId xmlns:a16="http://schemas.microsoft.com/office/drawing/2014/main" id="{29009886-F6FE-8742-906A-6D7870B34D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1">
              <a:extLst>
                <a:ext uri="{FF2B5EF4-FFF2-40B4-BE49-F238E27FC236}">
                  <a16:creationId xmlns:a16="http://schemas.microsoft.com/office/drawing/2014/main" id="{2D946758-4D87-3949-A7B0-38D598AB9E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2">
              <a:extLst>
                <a:ext uri="{FF2B5EF4-FFF2-40B4-BE49-F238E27FC236}">
                  <a16:creationId xmlns:a16="http://schemas.microsoft.com/office/drawing/2014/main" id="{D70A3930-1D08-334F-B716-09C990F7C7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3">
              <a:extLst>
                <a:ext uri="{FF2B5EF4-FFF2-40B4-BE49-F238E27FC236}">
                  <a16:creationId xmlns:a16="http://schemas.microsoft.com/office/drawing/2014/main" id="{5589835D-E61B-1F49-94EA-A14E57983C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54">
              <a:extLst>
                <a:ext uri="{FF2B5EF4-FFF2-40B4-BE49-F238E27FC236}">
                  <a16:creationId xmlns:a16="http://schemas.microsoft.com/office/drawing/2014/main" id="{D7159A52-0C82-8E4B-A299-C77436CFA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55">
              <a:extLst>
                <a:ext uri="{FF2B5EF4-FFF2-40B4-BE49-F238E27FC236}">
                  <a16:creationId xmlns:a16="http://schemas.microsoft.com/office/drawing/2014/main" id="{A80D2508-DEBE-8B48-A523-FEA49F152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56">
              <a:extLst>
                <a:ext uri="{FF2B5EF4-FFF2-40B4-BE49-F238E27FC236}">
                  <a16:creationId xmlns:a16="http://schemas.microsoft.com/office/drawing/2014/main" id="{30ACABFC-AF21-664F-924A-346EFE023C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57">
              <a:extLst>
                <a:ext uri="{FF2B5EF4-FFF2-40B4-BE49-F238E27FC236}">
                  <a16:creationId xmlns:a16="http://schemas.microsoft.com/office/drawing/2014/main" id="{D3D20304-EA95-1640-875B-7297BCF2AC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58">
              <a:extLst>
                <a:ext uri="{FF2B5EF4-FFF2-40B4-BE49-F238E27FC236}">
                  <a16:creationId xmlns:a16="http://schemas.microsoft.com/office/drawing/2014/main" id="{03AD827B-4F4B-6747-999F-50953F2F4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59">
              <a:extLst>
                <a:ext uri="{FF2B5EF4-FFF2-40B4-BE49-F238E27FC236}">
                  <a16:creationId xmlns:a16="http://schemas.microsoft.com/office/drawing/2014/main" id="{3870933B-CB72-A140-80AD-276BB456A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0">
              <a:extLst>
                <a:ext uri="{FF2B5EF4-FFF2-40B4-BE49-F238E27FC236}">
                  <a16:creationId xmlns:a16="http://schemas.microsoft.com/office/drawing/2014/main" id="{C6D9A80B-8DCA-C246-B832-03CCBD2F78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1">
              <a:extLst>
                <a:ext uri="{FF2B5EF4-FFF2-40B4-BE49-F238E27FC236}">
                  <a16:creationId xmlns:a16="http://schemas.microsoft.com/office/drawing/2014/main" id="{BF2F1BAC-21C6-E247-A100-C295ACFF4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2">
              <a:extLst>
                <a:ext uri="{FF2B5EF4-FFF2-40B4-BE49-F238E27FC236}">
                  <a16:creationId xmlns:a16="http://schemas.microsoft.com/office/drawing/2014/main" id="{518C9C5F-56A8-7541-ABA4-DB28B3F1B3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3">
              <a:extLst>
                <a:ext uri="{FF2B5EF4-FFF2-40B4-BE49-F238E27FC236}">
                  <a16:creationId xmlns:a16="http://schemas.microsoft.com/office/drawing/2014/main" id="{449BF14D-B43C-4948-B449-E8D0F55FF5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64">
              <a:extLst>
                <a:ext uri="{FF2B5EF4-FFF2-40B4-BE49-F238E27FC236}">
                  <a16:creationId xmlns:a16="http://schemas.microsoft.com/office/drawing/2014/main" id="{0194DD10-8E48-7F4E-AD74-8013C038D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65">
              <a:extLst>
                <a:ext uri="{FF2B5EF4-FFF2-40B4-BE49-F238E27FC236}">
                  <a16:creationId xmlns:a16="http://schemas.microsoft.com/office/drawing/2014/main" id="{63579DB3-DB4D-3C47-8851-57387BFABB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66">
              <a:extLst>
                <a:ext uri="{FF2B5EF4-FFF2-40B4-BE49-F238E27FC236}">
                  <a16:creationId xmlns:a16="http://schemas.microsoft.com/office/drawing/2014/main" id="{06A4B998-8201-6141-BEAC-6DD8CADB2C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67">
              <a:extLst>
                <a:ext uri="{FF2B5EF4-FFF2-40B4-BE49-F238E27FC236}">
                  <a16:creationId xmlns:a16="http://schemas.microsoft.com/office/drawing/2014/main" id="{2BAD35E3-C42B-5949-9BE3-5E94782C59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68">
              <a:extLst>
                <a:ext uri="{FF2B5EF4-FFF2-40B4-BE49-F238E27FC236}">
                  <a16:creationId xmlns:a16="http://schemas.microsoft.com/office/drawing/2014/main" id="{B4B96B7D-CD07-E342-8C65-51E4D9B17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69">
              <a:extLst>
                <a:ext uri="{FF2B5EF4-FFF2-40B4-BE49-F238E27FC236}">
                  <a16:creationId xmlns:a16="http://schemas.microsoft.com/office/drawing/2014/main" id="{CEB4A5E5-9D50-3F4E-92FF-23336835DB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0">
              <a:extLst>
                <a:ext uri="{FF2B5EF4-FFF2-40B4-BE49-F238E27FC236}">
                  <a16:creationId xmlns:a16="http://schemas.microsoft.com/office/drawing/2014/main" id="{2F67C27A-8207-D14E-AFA4-54B678101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1">
              <a:extLst>
                <a:ext uri="{FF2B5EF4-FFF2-40B4-BE49-F238E27FC236}">
                  <a16:creationId xmlns:a16="http://schemas.microsoft.com/office/drawing/2014/main" id="{694E4625-4C4A-554F-B797-5A7B65F82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2">
              <a:extLst>
                <a:ext uri="{FF2B5EF4-FFF2-40B4-BE49-F238E27FC236}">
                  <a16:creationId xmlns:a16="http://schemas.microsoft.com/office/drawing/2014/main" id="{74C223FB-3AE3-0E41-88FA-1CB016CFD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3">
              <a:extLst>
                <a:ext uri="{FF2B5EF4-FFF2-40B4-BE49-F238E27FC236}">
                  <a16:creationId xmlns:a16="http://schemas.microsoft.com/office/drawing/2014/main" id="{59609A0D-284D-FD44-B422-C75E92294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74">
              <a:extLst>
                <a:ext uri="{FF2B5EF4-FFF2-40B4-BE49-F238E27FC236}">
                  <a16:creationId xmlns:a16="http://schemas.microsoft.com/office/drawing/2014/main" id="{6158096A-DC26-F141-B887-7CB4B4572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75">
              <a:extLst>
                <a:ext uri="{FF2B5EF4-FFF2-40B4-BE49-F238E27FC236}">
                  <a16:creationId xmlns:a16="http://schemas.microsoft.com/office/drawing/2014/main" id="{8DAA6006-2ACC-684F-8C3C-442EA285AD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76">
              <a:extLst>
                <a:ext uri="{FF2B5EF4-FFF2-40B4-BE49-F238E27FC236}">
                  <a16:creationId xmlns:a16="http://schemas.microsoft.com/office/drawing/2014/main" id="{6EC12017-C3C3-D845-A4AB-C90C243572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77">
              <a:extLst>
                <a:ext uri="{FF2B5EF4-FFF2-40B4-BE49-F238E27FC236}">
                  <a16:creationId xmlns:a16="http://schemas.microsoft.com/office/drawing/2014/main" id="{C8D840AB-4D87-B147-851D-243522AB7B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78">
              <a:extLst>
                <a:ext uri="{FF2B5EF4-FFF2-40B4-BE49-F238E27FC236}">
                  <a16:creationId xmlns:a16="http://schemas.microsoft.com/office/drawing/2014/main" id="{9C6A4746-D72E-B040-9F37-21A27F68B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79">
              <a:extLst>
                <a:ext uri="{FF2B5EF4-FFF2-40B4-BE49-F238E27FC236}">
                  <a16:creationId xmlns:a16="http://schemas.microsoft.com/office/drawing/2014/main" id="{1ED1B13E-F6C2-3E48-9D03-609700228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0">
              <a:extLst>
                <a:ext uri="{FF2B5EF4-FFF2-40B4-BE49-F238E27FC236}">
                  <a16:creationId xmlns:a16="http://schemas.microsoft.com/office/drawing/2014/main" id="{6C272236-F6ED-D640-8EF2-98EED10ED1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1">
              <a:extLst>
                <a:ext uri="{FF2B5EF4-FFF2-40B4-BE49-F238E27FC236}">
                  <a16:creationId xmlns:a16="http://schemas.microsoft.com/office/drawing/2014/main" id="{F1170438-4BC7-7C4A-B3F1-C3E5628D18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2">
              <a:extLst>
                <a:ext uri="{FF2B5EF4-FFF2-40B4-BE49-F238E27FC236}">
                  <a16:creationId xmlns:a16="http://schemas.microsoft.com/office/drawing/2014/main" id="{EECC503E-8953-4C4C-8059-9533E92EC8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3">
              <a:extLst>
                <a:ext uri="{FF2B5EF4-FFF2-40B4-BE49-F238E27FC236}">
                  <a16:creationId xmlns:a16="http://schemas.microsoft.com/office/drawing/2014/main" id="{E0E86ED4-E33A-DA43-8CD3-BC74059679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84">
              <a:extLst>
                <a:ext uri="{FF2B5EF4-FFF2-40B4-BE49-F238E27FC236}">
                  <a16:creationId xmlns:a16="http://schemas.microsoft.com/office/drawing/2014/main" id="{CB1439AA-BE76-D341-B79E-18C6A8E2D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85">
              <a:extLst>
                <a:ext uri="{FF2B5EF4-FFF2-40B4-BE49-F238E27FC236}">
                  <a16:creationId xmlns:a16="http://schemas.microsoft.com/office/drawing/2014/main" id="{F8B51AC9-DC29-E540-9A1A-490AF476D8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86">
              <a:extLst>
                <a:ext uri="{FF2B5EF4-FFF2-40B4-BE49-F238E27FC236}">
                  <a16:creationId xmlns:a16="http://schemas.microsoft.com/office/drawing/2014/main" id="{55517D1F-9C0C-034D-9D25-3B74F8F51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87">
              <a:extLst>
                <a:ext uri="{FF2B5EF4-FFF2-40B4-BE49-F238E27FC236}">
                  <a16:creationId xmlns:a16="http://schemas.microsoft.com/office/drawing/2014/main" id="{A12001BD-67E8-B84A-BF43-0E65D8893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88">
              <a:extLst>
                <a:ext uri="{FF2B5EF4-FFF2-40B4-BE49-F238E27FC236}">
                  <a16:creationId xmlns:a16="http://schemas.microsoft.com/office/drawing/2014/main" id="{EBA46940-EF2E-8C49-A5BF-83A32322F4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89">
              <a:extLst>
                <a:ext uri="{FF2B5EF4-FFF2-40B4-BE49-F238E27FC236}">
                  <a16:creationId xmlns:a16="http://schemas.microsoft.com/office/drawing/2014/main" id="{27A67D40-849A-054A-B3A7-12FB2B5CD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0">
              <a:extLst>
                <a:ext uri="{FF2B5EF4-FFF2-40B4-BE49-F238E27FC236}">
                  <a16:creationId xmlns:a16="http://schemas.microsoft.com/office/drawing/2014/main" id="{6ACB313A-35C3-C742-9961-83105C6908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1">
              <a:extLst>
                <a:ext uri="{FF2B5EF4-FFF2-40B4-BE49-F238E27FC236}">
                  <a16:creationId xmlns:a16="http://schemas.microsoft.com/office/drawing/2014/main" id="{72646036-250C-9248-8529-21AA678037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2">
              <a:extLst>
                <a:ext uri="{FF2B5EF4-FFF2-40B4-BE49-F238E27FC236}">
                  <a16:creationId xmlns:a16="http://schemas.microsoft.com/office/drawing/2014/main" id="{380FC79A-840A-4A4F-921F-3E8387DC74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3">
              <a:extLst>
                <a:ext uri="{FF2B5EF4-FFF2-40B4-BE49-F238E27FC236}">
                  <a16:creationId xmlns:a16="http://schemas.microsoft.com/office/drawing/2014/main" id="{0C62C97C-83C5-5A4F-9BDC-7E49E0328B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194">
              <a:extLst>
                <a:ext uri="{FF2B5EF4-FFF2-40B4-BE49-F238E27FC236}">
                  <a16:creationId xmlns:a16="http://schemas.microsoft.com/office/drawing/2014/main" id="{036C9F52-962C-6648-AFB4-04E2B838F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195">
              <a:extLst>
                <a:ext uri="{FF2B5EF4-FFF2-40B4-BE49-F238E27FC236}">
                  <a16:creationId xmlns:a16="http://schemas.microsoft.com/office/drawing/2014/main" id="{B925C975-5896-B340-92AC-623FFEED0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196">
              <a:extLst>
                <a:ext uri="{FF2B5EF4-FFF2-40B4-BE49-F238E27FC236}">
                  <a16:creationId xmlns:a16="http://schemas.microsoft.com/office/drawing/2014/main" id="{5A105A07-8FBD-2C40-8EED-1CCF9BB63C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197">
              <a:extLst>
                <a:ext uri="{FF2B5EF4-FFF2-40B4-BE49-F238E27FC236}">
                  <a16:creationId xmlns:a16="http://schemas.microsoft.com/office/drawing/2014/main" id="{7D9BAB62-0457-A347-8FAD-D49B34F03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198">
              <a:extLst>
                <a:ext uri="{FF2B5EF4-FFF2-40B4-BE49-F238E27FC236}">
                  <a16:creationId xmlns:a16="http://schemas.microsoft.com/office/drawing/2014/main" id="{21071893-FA96-9B45-A0E1-F4F137FCA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199">
              <a:extLst>
                <a:ext uri="{FF2B5EF4-FFF2-40B4-BE49-F238E27FC236}">
                  <a16:creationId xmlns:a16="http://schemas.microsoft.com/office/drawing/2014/main" id="{5B6413D3-82E5-F04A-B6CD-8A9D08414C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0">
              <a:extLst>
                <a:ext uri="{FF2B5EF4-FFF2-40B4-BE49-F238E27FC236}">
                  <a16:creationId xmlns:a16="http://schemas.microsoft.com/office/drawing/2014/main" id="{78531075-AC2C-DE48-828D-5BA0ED4CB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1">
              <a:extLst>
                <a:ext uri="{FF2B5EF4-FFF2-40B4-BE49-F238E27FC236}">
                  <a16:creationId xmlns:a16="http://schemas.microsoft.com/office/drawing/2014/main" id="{4F03AD88-7AB1-3749-AF07-483554D04F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2">
              <a:extLst>
                <a:ext uri="{FF2B5EF4-FFF2-40B4-BE49-F238E27FC236}">
                  <a16:creationId xmlns:a16="http://schemas.microsoft.com/office/drawing/2014/main" id="{5EE063C7-1589-EE48-ABF0-B6909DA44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3">
              <a:extLst>
                <a:ext uri="{FF2B5EF4-FFF2-40B4-BE49-F238E27FC236}">
                  <a16:creationId xmlns:a16="http://schemas.microsoft.com/office/drawing/2014/main" id="{F604C2DC-86FD-C74C-B236-77D2715B8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04">
              <a:extLst>
                <a:ext uri="{FF2B5EF4-FFF2-40B4-BE49-F238E27FC236}">
                  <a16:creationId xmlns:a16="http://schemas.microsoft.com/office/drawing/2014/main" id="{8564E613-C57F-5046-9DA7-E4DDEA71D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05">
              <a:extLst>
                <a:ext uri="{FF2B5EF4-FFF2-40B4-BE49-F238E27FC236}">
                  <a16:creationId xmlns:a16="http://schemas.microsoft.com/office/drawing/2014/main" id="{A49EB3D2-DFF8-C346-A800-267A9B2FA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06">
              <a:extLst>
                <a:ext uri="{FF2B5EF4-FFF2-40B4-BE49-F238E27FC236}">
                  <a16:creationId xmlns:a16="http://schemas.microsoft.com/office/drawing/2014/main" id="{38CB5690-F894-5949-B4C2-455E4420C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07">
              <a:extLst>
                <a:ext uri="{FF2B5EF4-FFF2-40B4-BE49-F238E27FC236}">
                  <a16:creationId xmlns:a16="http://schemas.microsoft.com/office/drawing/2014/main" id="{C765754C-146B-F349-9E4B-412C700BB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08">
              <a:extLst>
                <a:ext uri="{FF2B5EF4-FFF2-40B4-BE49-F238E27FC236}">
                  <a16:creationId xmlns:a16="http://schemas.microsoft.com/office/drawing/2014/main" id="{144BC126-01F2-6047-A7DA-6E4DE6590E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09">
              <a:extLst>
                <a:ext uri="{FF2B5EF4-FFF2-40B4-BE49-F238E27FC236}">
                  <a16:creationId xmlns:a16="http://schemas.microsoft.com/office/drawing/2014/main" id="{A58F0689-155A-534C-8F92-75D0725D7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0">
              <a:extLst>
                <a:ext uri="{FF2B5EF4-FFF2-40B4-BE49-F238E27FC236}">
                  <a16:creationId xmlns:a16="http://schemas.microsoft.com/office/drawing/2014/main" id="{F777EE61-9154-3A45-AF3F-A258130F3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1">
              <a:extLst>
                <a:ext uri="{FF2B5EF4-FFF2-40B4-BE49-F238E27FC236}">
                  <a16:creationId xmlns:a16="http://schemas.microsoft.com/office/drawing/2014/main" id="{E6963215-83FC-E54F-AC51-D5D5DC15C7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2">
              <a:extLst>
                <a:ext uri="{FF2B5EF4-FFF2-40B4-BE49-F238E27FC236}">
                  <a16:creationId xmlns:a16="http://schemas.microsoft.com/office/drawing/2014/main" id="{D17A0D75-04D3-2045-8752-96F76098D7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3">
              <a:extLst>
                <a:ext uri="{FF2B5EF4-FFF2-40B4-BE49-F238E27FC236}">
                  <a16:creationId xmlns:a16="http://schemas.microsoft.com/office/drawing/2014/main" id="{6DC4B770-AB68-854F-BB52-58F0CE633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14">
              <a:extLst>
                <a:ext uri="{FF2B5EF4-FFF2-40B4-BE49-F238E27FC236}">
                  <a16:creationId xmlns:a16="http://schemas.microsoft.com/office/drawing/2014/main" id="{2D3811CE-D814-7C4F-A65D-29CA5222B4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15">
              <a:extLst>
                <a:ext uri="{FF2B5EF4-FFF2-40B4-BE49-F238E27FC236}">
                  <a16:creationId xmlns:a16="http://schemas.microsoft.com/office/drawing/2014/main" id="{30327734-A676-DF45-97E9-897E0DDDC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16">
              <a:extLst>
                <a:ext uri="{FF2B5EF4-FFF2-40B4-BE49-F238E27FC236}">
                  <a16:creationId xmlns:a16="http://schemas.microsoft.com/office/drawing/2014/main" id="{7FFACA41-0A81-D64C-98DD-523102D30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17">
              <a:extLst>
                <a:ext uri="{FF2B5EF4-FFF2-40B4-BE49-F238E27FC236}">
                  <a16:creationId xmlns:a16="http://schemas.microsoft.com/office/drawing/2014/main" id="{B179FA26-5E12-004B-AEF9-C058D3E32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18">
              <a:extLst>
                <a:ext uri="{FF2B5EF4-FFF2-40B4-BE49-F238E27FC236}">
                  <a16:creationId xmlns:a16="http://schemas.microsoft.com/office/drawing/2014/main" id="{8C406F48-728B-E841-8F82-17FC7EDBE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19">
              <a:extLst>
                <a:ext uri="{FF2B5EF4-FFF2-40B4-BE49-F238E27FC236}">
                  <a16:creationId xmlns:a16="http://schemas.microsoft.com/office/drawing/2014/main" id="{C0107811-BFF8-6041-9029-8106F4CF42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0">
              <a:extLst>
                <a:ext uri="{FF2B5EF4-FFF2-40B4-BE49-F238E27FC236}">
                  <a16:creationId xmlns:a16="http://schemas.microsoft.com/office/drawing/2014/main" id="{DEE1C1A4-BC26-AA4D-8CA7-80FB3A0E4A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1">
              <a:extLst>
                <a:ext uri="{FF2B5EF4-FFF2-40B4-BE49-F238E27FC236}">
                  <a16:creationId xmlns:a16="http://schemas.microsoft.com/office/drawing/2014/main" id="{31C171F4-F470-BD47-8921-0DF4773309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2">
              <a:extLst>
                <a:ext uri="{FF2B5EF4-FFF2-40B4-BE49-F238E27FC236}">
                  <a16:creationId xmlns:a16="http://schemas.microsoft.com/office/drawing/2014/main" id="{1406669F-56EF-9A4C-B94B-A63A8AC74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3">
              <a:extLst>
                <a:ext uri="{FF2B5EF4-FFF2-40B4-BE49-F238E27FC236}">
                  <a16:creationId xmlns:a16="http://schemas.microsoft.com/office/drawing/2014/main" id="{470D5FEC-C409-EF4C-85D3-E9F030ADC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24">
              <a:extLst>
                <a:ext uri="{FF2B5EF4-FFF2-40B4-BE49-F238E27FC236}">
                  <a16:creationId xmlns:a16="http://schemas.microsoft.com/office/drawing/2014/main" id="{0A427BD5-5C93-7849-8693-3FB84B5D3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25">
              <a:extLst>
                <a:ext uri="{FF2B5EF4-FFF2-40B4-BE49-F238E27FC236}">
                  <a16:creationId xmlns:a16="http://schemas.microsoft.com/office/drawing/2014/main" id="{AAD285EC-EB04-A748-9A45-F44E1D415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26">
              <a:extLst>
                <a:ext uri="{FF2B5EF4-FFF2-40B4-BE49-F238E27FC236}">
                  <a16:creationId xmlns:a16="http://schemas.microsoft.com/office/drawing/2014/main" id="{26160805-0E86-BA4C-AD5C-2FE9CCFDD0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27">
              <a:extLst>
                <a:ext uri="{FF2B5EF4-FFF2-40B4-BE49-F238E27FC236}">
                  <a16:creationId xmlns:a16="http://schemas.microsoft.com/office/drawing/2014/main" id="{338C4351-F813-DF46-9DED-AD4158E88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28">
              <a:extLst>
                <a:ext uri="{FF2B5EF4-FFF2-40B4-BE49-F238E27FC236}">
                  <a16:creationId xmlns:a16="http://schemas.microsoft.com/office/drawing/2014/main" id="{B69B5A91-323A-7241-8A8B-DA555B6C41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29">
              <a:extLst>
                <a:ext uri="{FF2B5EF4-FFF2-40B4-BE49-F238E27FC236}">
                  <a16:creationId xmlns:a16="http://schemas.microsoft.com/office/drawing/2014/main" id="{25822D25-D4CE-9F40-A86F-1C336070A9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0">
              <a:extLst>
                <a:ext uri="{FF2B5EF4-FFF2-40B4-BE49-F238E27FC236}">
                  <a16:creationId xmlns:a16="http://schemas.microsoft.com/office/drawing/2014/main" id="{3220630F-4309-8442-A27E-C0C4EF7EA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1">
              <a:extLst>
                <a:ext uri="{FF2B5EF4-FFF2-40B4-BE49-F238E27FC236}">
                  <a16:creationId xmlns:a16="http://schemas.microsoft.com/office/drawing/2014/main" id="{2C7A397E-480D-1549-8640-265CEFFA4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2">
              <a:extLst>
                <a:ext uri="{FF2B5EF4-FFF2-40B4-BE49-F238E27FC236}">
                  <a16:creationId xmlns:a16="http://schemas.microsoft.com/office/drawing/2014/main" id="{30DB2263-5D20-0846-A670-2AA26F1C2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3">
              <a:extLst>
                <a:ext uri="{FF2B5EF4-FFF2-40B4-BE49-F238E27FC236}">
                  <a16:creationId xmlns:a16="http://schemas.microsoft.com/office/drawing/2014/main" id="{926AA917-29DF-A34E-93BA-155C2E4648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34">
              <a:extLst>
                <a:ext uri="{FF2B5EF4-FFF2-40B4-BE49-F238E27FC236}">
                  <a16:creationId xmlns:a16="http://schemas.microsoft.com/office/drawing/2014/main" id="{9B8444B8-1358-C14E-BED4-D80F6CC5D8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35">
              <a:extLst>
                <a:ext uri="{FF2B5EF4-FFF2-40B4-BE49-F238E27FC236}">
                  <a16:creationId xmlns:a16="http://schemas.microsoft.com/office/drawing/2014/main" id="{79D4A4C5-182F-8149-AD4C-D4DE03700E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36">
              <a:extLst>
                <a:ext uri="{FF2B5EF4-FFF2-40B4-BE49-F238E27FC236}">
                  <a16:creationId xmlns:a16="http://schemas.microsoft.com/office/drawing/2014/main" id="{F000D8C6-1048-404C-902E-888F028325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37">
              <a:extLst>
                <a:ext uri="{FF2B5EF4-FFF2-40B4-BE49-F238E27FC236}">
                  <a16:creationId xmlns:a16="http://schemas.microsoft.com/office/drawing/2014/main" id="{F5E74A7C-532B-CF4D-A97B-2447ABE72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38">
              <a:extLst>
                <a:ext uri="{FF2B5EF4-FFF2-40B4-BE49-F238E27FC236}">
                  <a16:creationId xmlns:a16="http://schemas.microsoft.com/office/drawing/2014/main" id="{AB414BC6-4B3C-774F-9D68-ED93FDB41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39">
              <a:extLst>
                <a:ext uri="{FF2B5EF4-FFF2-40B4-BE49-F238E27FC236}">
                  <a16:creationId xmlns:a16="http://schemas.microsoft.com/office/drawing/2014/main" id="{E4B4F703-881C-B842-99BD-4165672498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0">
              <a:extLst>
                <a:ext uri="{FF2B5EF4-FFF2-40B4-BE49-F238E27FC236}">
                  <a16:creationId xmlns:a16="http://schemas.microsoft.com/office/drawing/2014/main" id="{E50305CB-A21C-0441-BD44-F2D24FE5E6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1">
              <a:extLst>
                <a:ext uri="{FF2B5EF4-FFF2-40B4-BE49-F238E27FC236}">
                  <a16:creationId xmlns:a16="http://schemas.microsoft.com/office/drawing/2014/main" id="{7F77DE56-8475-CA41-B598-7F4C539448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2">
              <a:extLst>
                <a:ext uri="{FF2B5EF4-FFF2-40B4-BE49-F238E27FC236}">
                  <a16:creationId xmlns:a16="http://schemas.microsoft.com/office/drawing/2014/main" id="{31976330-8484-2142-9F43-AD262B4F4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3">
              <a:extLst>
                <a:ext uri="{FF2B5EF4-FFF2-40B4-BE49-F238E27FC236}">
                  <a16:creationId xmlns:a16="http://schemas.microsoft.com/office/drawing/2014/main" id="{BC0FFFD4-A9F6-AA46-9D2D-5733700E9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44">
              <a:extLst>
                <a:ext uri="{FF2B5EF4-FFF2-40B4-BE49-F238E27FC236}">
                  <a16:creationId xmlns:a16="http://schemas.microsoft.com/office/drawing/2014/main" id="{7AECD335-77A5-994F-BE85-81D89E5134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45">
              <a:extLst>
                <a:ext uri="{FF2B5EF4-FFF2-40B4-BE49-F238E27FC236}">
                  <a16:creationId xmlns:a16="http://schemas.microsoft.com/office/drawing/2014/main" id="{135BB60D-9609-3F49-91B4-ED34E0CC5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46">
              <a:extLst>
                <a:ext uri="{FF2B5EF4-FFF2-40B4-BE49-F238E27FC236}">
                  <a16:creationId xmlns:a16="http://schemas.microsoft.com/office/drawing/2014/main" id="{A6BF2ACD-ABFC-404F-99D4-F3F72CA15F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47">
              <a:extLst>
                <a:ext uri="{FF2B5EF4-FFF2-40B4-BE49-F238E27FC236}">
                  <a16:creationId xmlns:a16="http://schemas.microsoft.com/office/drawing/2014/main" id="{E31018FC-C517-FF47-87B9-DE4982624C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48">
              <a:extLst>
                <a:ext uri="{FF2B5EF4-FFF2-40B4-BE49-F238E27FC236}">
                  <a16:creationId xmlns:a16="http://schemas.microsoft.com/office/drawing/2014/main" id="{1D1881E6-D750-924E-8850-4EFE3265F9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49">
              <a:extLst>
                <a:ext uri="{FF2B5EF4-FFF2-40B4-BE49-F238E27FC236}">
                  <a16:creationId xmlns:a16="http://schemas.microsoft.com/office/drawing/2014/main" id="{AFCACDB4-00BB-FA41-AE3F-446BBAF8C3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0">
              <a:extLst>
                <a:ext uri="{FF2B5EF4-FFF2-40B4-BE49-F238E27FC236}">
                  <a16:creationId xmlns:a16="http://schemas.microsoft.com/office/drawing/2014/main" id="{59BBF3D4-1BCA-3B49-AA9D-721234D6A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1">
              <a:extLst>
                <a:ext uri="{FF2B5EF4-FFF2-40B4-BE49-F238E27FC236}">
                  <a16:creationId xmlns:a16="http://schemas.microsoft.com/office/drawing/2014/main" id="{0F2F63DE-1A74-6E4A-A53C-3C08521CB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2">
              <a:extLst>
                <a:ext uri="{FF2B5EF4-FFF2-40B4-BE49-F238E27FC236}">
                  <a16:creationId xmlns:a16="http://schemas.microsoft.com/office/drawing/2014/main" id="{9588EC62-CE51-094A-881B-5CDF3D563C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3">
              <a:extLst>
                <a:ext uri="{FF2B5EF4-FFF2-40B4-BE49-F238E27FC236}">
                  <a16:creationId xmlns:a16="http://schemas.microsoft.com/office/drawing/2014/main" id="{214C17BF-56D0-C242-AB56-D7B501CF1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54">
              <a:extLst>
                <a:ext uri="{FF2B5EF4-FFF2-40B4-BE49-F238E27FC236}">
                  <a16:creationId xmlns:a16="http://schemas.microsoft.com/office/drawing/2014/main" id="{66B84EA6-4934-2D48-8795-9C17959BA7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55">
              <a:extLst>
                <a:ext uri="{FF2B5EF4-FFF2-40B4-BE49-F238E27FC236}">
                  <a16:creationId xmlns:a16="http://schemas.microsoft.com/office/drawing/2014/main" id="{4226A4C9-28FD-0F4E-9839-1E6994856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56">
              <a:extLst>
                <a:ext uri="{FF2B5EF4-FFF2-40B4-BE49-F238E27FC236}">
                  <a16:creationId xmlns:a16="http://schemas.microsoft.com/office/drawing/2014/main" id="{A2A7A38C-31B5-0D42-BC57-7EDA9DD47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57">
              <a:extLst>
                <a:ext uri="{FF2B5EF4-FFF2-40B4-BE49-F238E27FC236}">
                  <a16:creationId xmlns:a16="http://schemas.microsoft.com/office/drawing/2014/main" id="{9FEBDCE9-E8DA-B94A-A0A5-67750F5BF9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Freeform 258">
              <a:extLst>
                <a:ext uri="{FF2B5EF4-FFF2-40B4-BE49-F238E27FC236}">
                  <a16:creationId xmlns:a16="http://schemas.microsoft.com/office/drawing/2014/main" id="{FD3C9851-48C5-544E-B788-B76D1BC4D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Freeform 259">
              <a:extLst>
                <a:ext uri="{FF2B5EF4-FFF2-40B4-BE49-F238E27FC236}">
                  <a16:creationId xmlns:a16="http://schemas.microsoft.com/office/drawing/2014/main" id="{E46DE60F-E231-144D-958F-C57EE35374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Freeform 260">
              <a:extLst>
                <a:ext uri="{FF2B5EF4-FFF2-40B4-BE49-F238E27FC236}">
                  <a16:creationId xmlns:a16="http://schemas.microsoft.com/office/drawing/2014/main" id="{24014919-9C3A-1448-A34F-761DF67B1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Freeform 261">
              <a:extLst>
                <a:ext uri="{FF2B5EF4-FFF2-40B4-BE49-F238E27FC236}">
                  <a16:creationId xmlns:a16="http://schemas.microsoft.com/office/drawing/2014/main" id="{9CE58038-5DE8-114E-9CA7-FD768057D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Freeform 262">
              <a:extLst>
                <a:ext uri="{FF2B5EF4-FFF2-40B4-BE49-F238E27FC236}">
                  <a16:creationId xmlns:a16="http://schemas.microsoft.com/office/drawing/2014/main" id="{D3F29727-3308-2041-8F41-DBBB6300B7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2" name="Freeform 263">
              <a:extLst>
                <a:ext uri="{FF2B5EF4-FFF2-40B4-BE49-F238E27FC236}">
                  <a16:creationId xmlns:a16="http://schemas.microsoft.com/office/drawing/2014/main" id="{88CD0E33-E6B1-664C-B57E-D82DC5743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Placehold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BB56FC-BD03-CE4F-9C52-95A954D0D7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5778360" y="-689610"/>
            <a:ext cx="5734001" cy="7483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E493CF-B4D7-004A-A4CC-DE6EF1F02F5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94C9875-51ED-894C-ABA1-EC025CC5C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48899C0-BEDF-C44E-9DF4-4B36FBF7A9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7110527-2A5D-414E-B77B-801E30F8B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B2A32F3-9663-DE49-827A-3321961EA33E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32E815F-22B7-EF43-9113-3508493ECE6B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</a:rPr>
              <a:t>#</a:t>
            </a:r>
            <a:r>
              <a:rPr lang="en-US" sz="1400" err="1">
                <a:solidFill>
                  <a:schemeClr val="bg1"/>
                </a:solidFill>
              </a:rPr>
              <a:t>UniversalHealth</a:t>
            </a:r>
            <a:endParaRPr lang="en-US" sz="1400">
              <a:solidFill>
                <a:schemeClr val="bg1"/>
              </a:solidFill>
            </a:endParaRPr>
          </a:p>
        </p:txBody>
      </p:sp>
      <p:grpSp>
        <p:nvGrpSpPr>
          <p:cNvPr id="155" name="Group 3">
            <a:extLst>
              <a:ext uri="{FF2B5EF4-FFF2-40B4-BE49-F238E27FC236}">
                <a16:creationId xmlns:a16="http://schemas.microsoft.com/office/drawing/2014/main" id="{B8184BFE-86D2-DA42-BBE6-CB4F993A297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6" name="Freeform 140">
              <a:extLst>
                <a:ext uri="{FF2B5EF4-FFF2-40B4-BE49-F238E27FC236}">
                  <a16:creationId xmlns:a16="http://schemas.microsoft.com/office/drawing/2014/main" id="{B3C8693F-A842-CF41-857C-3AF9E6A694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Freeform 141">
              <a:extLst>
                <a:ext uri="{FF2B5EF4-FFF2-40B4-BE49-F238E27FC236}">
                  <a16:creationId xmlns:a16="http://schemas.microsoft.com/office/drawing/2014/main" id="{55A63B7C-6DA2-B043-B1FE-C437DD118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2">
              <a:extLst>
                <a:ext uri="{FF2B5EF4-FFF2-40B4-BE49-F238E27FC236}">
                  <a16:creationId xmlns:a16="http://schemas.microsoft.com/office/drawing/2014/main" id="{17E90127-9FB4-2046-B716-0520E929A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3">
              <a:extLst>
                <a:ext uri="{FF2B5EF4-FFF2-40B4-BE49-F238E27FC236}">
                  <a16:creationId xmlns:a16="http://schemas.microsoft.com/office/drawing/2014/main" id="{4DC5F77C-4E51-044E-B324-63DE33037A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4">
              <a:extLst>
                <a:ext uri="{FF2B5EF4-FFF2-40B4-BE49-F238E27FC236}">
                  <a16:creationId xmlns:a16="http://schemas.microsoft.com/office/drawing/2014/main" id="{5BD1F8D0-5FF3-444B-A3F5-824EB4733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5">
              <a:extLst>
                <a:ext uri="{FF2B5EF4-FFF2-40B4-BE49-F238E27FC236}">
                  <a16:creationId xmlns:a16="http://schemas.microsoft.com/office/drawing/2014/main" id="{56669BF3-0FF6-334C-865B-4C68C00F7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6">
              <a:extLst>
                <a:ext uri="{FF2B5EF4-FFF2-40B4-BE49-F238E27FC236}">
                  <a16:creationId xmlns:a16="http://schemas.microsoft.com/office/drawing/2014/main" id="{4B28AE29-A3B0-A646-BEE1-DAAFDE786A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47">
              <a:extLst>
                <a:ext uri="{FF2B5EF4-FFF2-40B4-BE49-F238E27FC236}">
                  <a16:creationId xmlns:a16="http://schemas.microsoft.com/office/drawing/2014/main" id="{AD3FDDB5-9336-104C-9646-FFB5F8E43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48">
              <a:extLst>
                <a:ext uri="{FF2B5EF4-FFF2-40B4-BE49-F238E27FC236}">
                  <a16:creationId xmlns:a16="http://schemas.microsoft.com/office/drawing/2014/main" id="{58A08343-BDB0-2A4C-844B-F78C5A062E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49">
              <a:extLst>
                <a:ext uri="{FF2B5EF4-FFF2-40B4-BE49-F238E27FC236}">
                  <a16:creationId xmlns:a16="http://schemas.microsoft.com/office/drawing/2014/main" id="{C224EC7A-037A-CC41-B34D-935FC763BD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50">
              <a:extLst>
                <a:ext uri="{FF2B5EF4-FFF2-40B4-BE49-F238E27FC236}">
                  <a16:creationId xmlns:a16="http://schemas.microsoft.com/office/drawing/2014/main" id="{29EF50CA-15D5-4746-9DDD-A280AA691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1">
              <a:extLst>
                <a:ext uri="{FF2B5EF4-FFF2-40B4-BE49-F238E27FC236}">
                  <a16:creationId xmlns:a16="http://schemas.microsoft.com/office/drawing/2014/main" id="{98C31E93-6291-D945-A510-E0D862F52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2">
              <a:extLst>
                <a:ext uri="{FF2B5EF4-FFF2-40B4-BE49-F238E27FC236}">
                  <a16:creationId xmlns:a16="http://schemas.microsoft.com/office/drawing/2014/main" id="{4BDB262E-75CC-D344-BA97-3CACEE242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3">
              <a:extLst>
                <a:ext uri="{FF2B5EF4-FFF2-40B4-BE49-F238E27FC236}">
                  <a16:creationId xmlns:a16="http://schemas.microsoft.com/office/drawing/2014/main" id="{2CCEC8DA-7599-0945-9BAC-3ED17BA51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4">
              <a:extLst>
                <a:ext uri="{FF2B5EF4-FFF2-40B4-BE49-F238E27FC236}">
                  <a16:creationId xmlns:a16="http://schemas.microsoft.com/office/drawing/2014/main" id="{07E9597C-93D8-DC47-8747-6FEF211CE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5">
              <a:extLst>
                <a:ext uri="{FF2B5EF4-FFF2-40B4-BE49-F238E27FC236}">
                  <a16:creationId xmlns:a16="http://schemas.microsoft.com/office/drawing/2014/main" id="{86D49C4B-517E-6948-BA63-2F8F241075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6">
              <a:extLst>
                <a:ext uri="{FF2B5EF4-FFF2-40B4-BE49-F238E27FC236}">
                  <a16:creationId xmlns:a16="http://schemas.microsoft.com/office/drawing/2014/main" id="{F4923B37-DD9A-C24F-8128-C5DDC50058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57">
              <a:extLst>
                <a:ext uri="{FF2B5EF4-FFF2-40B4-BE49-F238E27FC236}">
                  <a16:creationId xmlns:a16="http://schemas.microsoft.com/office/drawing/2014/main" id="{0B4C809E-241D-7E44-AA4F-404BD92538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58">
              <a:extLst>
                <a:ext uri="{FF2B5EF4-FFF2-40B4-BE49-F238E27FC236}">
                  <a16:creationId xmlns:a16="http://schemas.microsoft.com/office/drawing/2014/main" id="{3A0876B5-CDC8-E148-9541-0E43D3F85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59">
              <a:extLst>
                <a:ext uri="{FF2B5EF4-FFF2-40B4-BE49-F238E27FC236}">
                  <a16:creationId xmlns:a16="http://schemas.microsoft.com/office/drawing/2014/main" id="{EC455CE0-A2E3-F449-AFC5-F5B99A8A24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60">
              <a:extLst>
                <a:ext uri="{FF2B5EF4-FFF2-40B4-BE49-F238E27FC236}">
                  <a16:creationId xmlns:a16="http://schemas.microsoft.com/office/drawing/2014/main" id="{11C0B782-C082-084A-9D67-AD8BB0CBE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1">
              <a:extLst>
                <a:ext uri="{FF2B5EF4-FFF2-40B4-BE49-F238E27FC236}">
                  <a16:creationId xmlns:a16="http://schemas.microsoft.com/office/drawing/2014/main" id="{F87CFE22-1C89-024E-BA74-984659A69E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2">
              <a:extLst>
                <a:ext uri="{FF2B5EF4-FFF2-40B4-BE49-F238E27FC236}">
                  <a16:creationId xmlns:a16="http://schemas.microsoft.com/office/drawing/2014/main" id="{B8FDCD4A-0AB0-4F4A-B168-5818AFCB08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3">
              <a:extLst>
                <a:ext uri="{FF2B5EF4-FFF2-40B4-BE49-F238E27FC236}">
                  <a16:creationId xmlns:a16="http://schemas.microsoft.com/office/drawing/2014/main" id="{56925BE4-E3C7-6F47-8C54-21A6F8200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4">
              <a:extLst>
                <a:ext uri="{FF2B5EF4-FFF2-40B4-BE49-F238E27FC236}">
                  <a16:creationId xmlns:a16="http://schemas.microsoft.com/office/drawing/2014/main" id="{038BC8A4-3B57-F848-9898-800B8F3AD4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5">
              <a:extLst>
                <a:ext uri="{FF2B5EF4-FFF2-40B4-BE49-F238E27FC236}">
                  <a16:creationId xmlns:a16="http://schemas.microsoft.com/office/drawing/2014/main" id="{855D144D-DE24-7847-9287-68301D0EC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6">
              <a:extLst>
                <a:ext uri="{FF2B5EF4-FFF2-40B4-BE49-F238E27FC236}">
                  <a16:creationId xmlns:a16="http://schemas.microsoft.com/office/drawing/2014/main" id="{E6E5323A-606C-0A4B-8001-79F95B0B2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67">
              <a:extLst>
                <a:ext uri="{FF2B5EF4-FFF2-40B4-BE49-F238E27FC236}">
                  <a16:creationId xmlns:a16="http://schemas.microsoft.com/office/drawing/2014/main" id="{1B9738EA-FBFC-5D4E-BC4F-5CBC4D953B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68">
              <a:extLst>
                <a:ext uri="{FF2B5EF4-FFF2-40B4-BE49-F238E27FC236}">
                  <a16:creationId xmlns:a16="http://schemas.microsoft.com/office/drawing/2014/main" id="{4065F94F-C062-2746-B494-7B5F20913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69">
              <a:extLst>
                <a:ext uri="{FF2B5EF4-FFF2-40B4-BE49-F238E27FC236}">
                  <a16:creationId xmlns:a16="http://schemas.microsoft.com/office/drawing/2014/main" id="{9300257A-689E-F945-8181-3F99B36854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70">
              <a:extLst>
                <a:ext uri="{FF2B5EF4-FFF2-40B4-BE49-F238E27FC236}">
                  <a16:creationId xmlns:a16="http://schemas.microsoft.com/office/drawing/2014/main" id="{1FCA9B7A-4769-684F-9A7C-73D5F7A5B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1">
              <a:extLst>
                <a:ext uri="{FF2B5EF4-FFF2-40B4-BE49-F238E27FC236}">
                  <a16:creationId xmlns:a16="http://schemas.microsoft.com/office/drawing/2014/main" id="{F615F72E-D8D3-384F-86D5-C977DDCE8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2">
              <a:extLst>
                <a:ext uri="{FF2B5EF4-FFF2-40B4-BE49-F238E27FC236}">
                  <a16:creationId xmlns:a16="http://schemas.microsoft.com/office/drawing/2014/main" id="{1AAA457A-1C38-9746-A4C5-4014D2280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3">
              <a:extLst>
                <a:ext uri="{FF2B5EF4-FFF2-40B4-BE49-F238E27FC236}">
                  <a16:creationId xmlns:a16="http://schemas.microsoft.com/office/drawing/2014/main" id="{7C359AE8-4D17-4E4F-9055-F63F4E48C2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4">
              <a:extLst>
                <a:ext uri="{FF2B5EF4-FFF2-40B4-BE49-F238E27FC236}">
                  <a16:creationId xmlns:a16="http://schemas.microsoft.com/office/drawing/2014/main" id="{0AA77355-5433-174C-B96C-A9CCDD2F81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5">
              <a:extLst>
                <a:ext uri="{FF2B5EF4-FFF2-40B4-BE49-F238E27FC236}">
                  <a16:creationId xmlns:a16="http://schemas.microsoft.com/office/drawing/2014/main" id="{116333E6-0BCF-4D48-8488-1BAEBC9FC5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6">
              <a:extLst>
                <a:ext uri="{FF2B5EF4-FFF2-40B4-BE49-F238E27FC236}">
                  <a16:creationId xmlns:a16="http://schemas.microsoft.com/office/drawing/2014/main" id="{73779056-3B83-F448-B3FB-494EB2D310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77">
              <a:extLst>
                <a:ext uri="{FF2B5EF4-FFF2-40B4-BE49-F238E27FC236}">
                  <a16:creationId xmlns:a16="http://schemas.microsoft.com/office/drawing/2014/main" id="{CF64EA7C-7958-C84A-B7A9-C03444C5D2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78">
              <a:extLst>
                <a:ext uri="{FF2B5EF4-FFF2-40B4-BE49-F238E27FC236}">
                  <a16:creationId xmlns:a16="http://schemas.microsoft.com/office/drawing/2014/main" id="{94A95805-5F46-C049-9254-EDD3E423D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79">
              <a:extLst>
                <a:ext uri="{FF2B5EF4-FFF2-40B4-BE49-F238E27FC236}">
                  <a16:creationId xmlns:a16="http://schemas.microsoft.com/office/drawing/2014/main" id="{F9E179AA-46AF-CA42-AEFB-22AC48E7E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80">
              <a:extLst>
                <a:ext uri="{FF2B5EF4-FFF2-40B4-BE49-F238E27FC236}">
                  <a16:creationId xmlns:a16="http://schemas.microsoft.com/office/drawing/2014/main" id="{86CCDE52-DD48-404E-B167-B7F4D7B50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1">
              <a:extLst>
                <a:ext uri="{FF2B5EF4-FFF2-40B4-BE49-F238E27FC236}">
                  <a16:creationId xmlns:a16="http://schemas.microsoft.com/office/drawing/2014/main" id="{CB8EAC32-DB2B-AD4D-85E7-D6784AECC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2">
              <a:extLst>
                <a:ext uri="{FF2B5EF4-FFF2-40B4-BE49-F238E27FC236}">
                  <a16:creationId xmlns:a16="http://schemas.microsoft.com/office/drawing/2014/main" id="{8876CB8D-8839-4A4F-BB16-F429E812D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3">
              <a:extLst>
                <a:ext uri="{FF2B5EF4-FFF2-40B4-BE49-F238E27FC236}">
                  <a16:creationId xmlns:a16="http://schemas.microsoft.com/office/drawing/2014/main" id="{5487071D-882D-1540-88DC-13080D546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4">
              <a:extLst>
                <a:ext uri="{FF2B5EF4-FFF2-40B4-BE49-F238E27FC236}">
                  <a16:creationId xmlns:a16="http://schemas.microsoft.com/office/drawing/2014/main" id="{A94EE89E-B681-AE4F-99F9-C949E94066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5">
              <a:extLst>
                <a:ext uri="{FF2B5EF4-FFF2-40B4-BE49-F238E27FC236}">
                  <a16:creationId xmlns:a16="http://schemas.microsoft.com/office/drawing/2014/main" id="{6E10848F-9215-5244-A39D-9161B58B2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6">
              <a:extLst>
                <a:ext uri="{FF2B5EF4-FFF2-40B4-BE49-F238E27FC236}">
                  <a16:creationId xmlns:a16="http://schemas.microsoft.com/office/drawing/2014/main" id="{48E8E041-F96B-9045-9968-C9F65E484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87">
              <a:extLst>
                <a:ext uri="{FF2B5EF4-FFF2-40B4-BE49-F238E27FC236}">
                  <a16:creationId xmlns:a16="http://schemas.microsoft.com/office/drawing/2014/main" id="{C7F923AD-D766-DA44-880E-D6AD9F4010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88">
              <a:extLst>
                <a:ext uri="{FF2B5EF4-FFF2-40B4-BE49-F238E27FC236}">
                  <a16:creationId xmlns:a16="http://schemas.microsoft.com/office/drawing/2014/main" id="{545363B9-D225-C742-A58D-D6E62F75EF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89">
              <a:extLst>
                <a:ext uri="{FF2B5EF4-FFF2-40B4-BE49-F238E27FC236}">
                  <a16:creationId xmlns:a16="http://schemas.microsoft.com/office/drawing/2014/main" id="{0CEF74F5-30EE-2648-87E0-F3E428497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90">
              <a:extLst>
                <a:ext uri="{FF2B5EF4-FFF2-40B4-BE49-F238E27FC236}">
                  <a16:creationId xmlns:a16="http://schemas.microsoft.com/office/drawing/2014/main" id="{DB161896-3645-4241-90D4-3A76CE9DA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1">
              <a:extLst>
                <a:ext uri="{FF2B5EF4-FFF2-40B4-BE49-F238E27FC236}">
                  <a16:creationId xmlns:a16="http://schemas.microsoft.com/office/drawing/2014/main" id="{C0D11E8C-8446-514C-9FEE-B7BDEF5B0B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2">
              <a:extLst>
                <a:ext uri="{FF2B5EF4-FFF2-40B4-BE49-F238E27FC236}">
                  <a16:creationId xmlns:a16="http://schemas.microsoft.com/office/drawing/2014/main" id="{A510402E-1049-8E4D-A192-2C57374CD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3">
              <a:extLst>
                <a:ext uri="{FF2B5EF4-FFF2-40B4-BE49-F238E27FC236}">
                  <a16:creationId xmlns:a16="http://schemas.microsoft.com/office/drawing/2014/main" id="{194E4A4D-D1CA-FB4F-99E2-0ABB04865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4">
              <a:extLst>
                <a:ext uri="{FF2B5EF4-FFF2-40B4-BE49-F238E27FC236}">
                  <a16:creationId xmlns:a16="http://schemas.microsoft.com/office/drawing/2014/main" id="{B7AFE265-8211-2C43-A170-A93D80A51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5">
              <a:extLst>
                <a:ext uri="{FF2B5EF4-FFF2-40B4-BE49-F238E27FC236}">
                  <a16:creationId xmlns:a16="http://schemas.microsoft.com/office/drawing/2014/main" id="{222AA035-BA69-0649-BCBB-2E0E8CD25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6">
              <a:extLst>
                <a:ext uri="{FF2B5EF4-FFF2-40B4-BE49-F238E27FC236}">
                  <a16:creationId xmlns:a16="http://schemas.microsoft.com/office/drawing/2014/main" id="{2FE6399D-445D-A14B-9837-C8DCA6D25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197">
              <a:extLst>
                <a:ext uri="{FF2B5EF4-FFF2-40B4-BE49-F238E27FC236}">
                  <a16:creationId xmlns:a16="http://schemas.microsoft.com/office/drawing/2014/main" id="{192B7230-9D2D-094A-978F-47623E7BF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198">
              <a:extLst>
                <a:ext uri="{FF2B5EF4-FFF2-40B4-BE49-F238E27FC236}">
                  <a16:creationId xmlns:a16="http://schemas.microsoft.com/office/drawing/2014/main" id="{4915FB78-AF62-D346-B911-9550BD4CC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199">
              <a:extLst>
                <a:ext uri="{FF2B5EF4-FFF2-40B4-BE49-F238E27FC236}">
                  <a16:creationId xmlns:a16="http://schemas.microsoft.com/office/drawing/2014/main" id="{8EAA2198-A498-114A-BB96-409BA2B598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200">
              <a:extLst>
                <a:ext uri="{FF2B5EF4-FFF2-40B4-BE49-F238E27FC236}">
                  <a16:creationId xmlns:a16="http://schemas.microsoft.com/office/drawing/2014/main" id="{9BB85036-3A1B-C949-BD06-D29F593E3C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1">
              <a:extLst>
                <a:ext uri="{FF2B5EF4-FFF2-40B4-BE49-F238E27FC236}">
                  <a16:creationId xmlns:a16="http://schemas.microsoft.com/office/drawing/2014/main" id="{DD195AA2-3CBA-D74F-9F2B-8170826B0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2">
              <a:extLst>
                <a:ext uri="{FF2B5EF4-FFF2-40B4-BE49-F238E27FC236}">
                  <a16:creationId xmlns:a16="http://schemas.microsoft.com/office/drawing/2014/main" id="{5E60C3C1-8C4B-1645-A199-1B4F2675B5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3">
              <a:extLst>
                <a:ext uri="{FF2B5EF4-FFF2-40B4-BE49-F238E27FC236}">
                  <a16:creationId xmlns:a16="http://schemas.microsoft.com/office/drawing/2014/main" id="{B36CC444-27F4-304B-9F58-CB4AA4A48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4">
              <a:extLst>
                <a:ext uri="{FF2B5EF4-FFF2-40B4-BE49-F238E27FC236}">
                  <a16:creationId xmlns:a16="http://schemas.microsoft.com/office/drawing/2014/main" id="{AB008227-CEA9-4C4E-A2A8-C35BEF9DF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5">
              <a:extLst>
                <a:ext uri="{FF2B5EF4-FFF2-40B4-BE49-F238E27FC236}">
                  <a16:creationId xmlns:a16="http://schemas.microsoft.com/office/drawing/2014/main" id="{89FA7B3F-3704-1B4D-BAEF-E1887A3EA4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6">
              <a:extLst>
                <a:ext uri="{FF2B5EF4-FFF2-40B4-BE49-F238E27FC236}">
                  <a16:creationId xmlns:a16="http://schemas.microsoft.com/office/drawing/2014/main" id="{6B4868A5-09D7-864C-A14A-AA52712E83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07">
              <a:extLst>
                <a:ext uri="{FF2B5EF4-FFF2-40B4-BE49-F238E27FC236}">
                  <a16:creationId xmlns:a16="http://schemas.microsoft.com/office/drawing/2014/main" id="{FA7F0044-5606-DF42-9F2E-6BA383C98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08">
              <a:extLst>
                <a:ext uri="{FF2B5EF4-FFF2-40B4-BE49-F238E27FC236}">
                  <a16:creationId xmlns:a16="http://schemas.microsoft.com/office/drawing/2014/main" id="{96B31337-F284-8644-9234-CF3443D50B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09">
              <a:extLst>
                <a:ext uri="{FF2B5EF4-FFF2-40B4-BE49-F238E27FC236}">
                  <a16:creationId xmlns:a16="http://schemas.microsoft.com/office/drawing/2014/main" id="{F6D6E3CB-39AB-2B4F-9B18-04B929F19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10">
              <a:extLst>
                <a:ext uri="{FF2B5EF4-FFF2-40B4-BE49-F238E27FC236}">
                  <a16:creationId xmlns:a16="http://schemas.microsoft.com/office/drawing/2014/main" id="{E0B57BEB-3E99-2E41-9D46-E9316B5335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1">
              <a:extLst>
                <a:ext uri="{FF2B5EF4-FFF2-40B4-BE49-F238E27FC236}">
                  <a16:creationId xmlns:a16="http://schemas.microsoft.com/office/drawing/2014/main" id="{9A5BA2BD-364E-0A4E-B4B5-3F6A3CF5D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2">
              <a:extLst>
                <a:ext uri="{FF2B5EF4-FFF2-40B4-BE49-F238E27FC236}">
                  <a16:creationId xmlns:a16="http://schemas.microsoft.com/office/drawing/2014/main" id="{E6D12FF5-3B3D-F64A-8E4D-375D9ABF1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3">
              <a:extLst>
                <a:ext uri="{FF2B5EF4-FFF2-40B4-BE49-F238E27FC236}">
                  <a16:creationId xmlns:a16="http://schemas.microsoft.com/office/drawing/2014/main" id="{423398A9-1A12-1F44-AC2E-3EF3E2D55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4">
              <a:extLst>
                <a:ext uri="{FF2B5EF4-FFF2-40B4-BE49-F238E27FC236}">
                  <a16:creationId xmlns:a16="http://schemas.microsoft.com/office/drawing/2014/main" id="{9128AB85-083C-FE48-B835-E51D59CFBD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5">
              <a:extLst>
                <a:ext uri="{FF2B5EF4-FFF2-40B4-BE49-F238E27FC236}">
                  <a16:creationId xmlns:a16="http://schemas.microsoft.com/office/drawing/2014/main" id="{DF5BCBE7-00F2-1A46-8AB5-91BA49EC6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6">
              <a:extLst>
                <a:ext uri="{FF2B5EF4-FFF2-40B4-BE49-F238E27FC236}">
                  <a16:creationId xmlns:a16="http://schemas.microsoft.com/office/drawing/2014/main" id="{8564CABC-A0FD-0E41-B3CD-8B3CCF3B9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17">
              <a:extLst>
                <a:ext uri="{FF2B5EF4-FFF2-40B4-BE49-F238E27FC236}">
                  <a16:creationId xmlns:a16="http://schemas.microsoft.com/office/drawing/2014/main" id="{79CEF64C-3D40-9843-9892-824C5C62E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18">
              <a:extLst>
                <a:ext uri="{FF2B5EF4-FFF2-40B4-BE49-F238E27FC236}">
                  <a16:creationId xmlns:a16="http://schemas.microsoft.com/office/drawing/2014/main" id="{F18AEB47-B56D-0B43-9ADA-C9C5930C11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19">
              <a:extLst>
                <a:ext uri="{FF2B5EF4-FFF2-40B4-BE49-F238E27FC236}">
                  <a16:creationId xmlns:a16="http://schemas.microsoft.com/office/drawing/2014/main" id="{A6E91B06-A3A1-5849-BCEE-CDD6F97A55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20">
              <a:extLst>
                <a:ext uri="{FF2B5EF4-FFF2-40B4-BE49-F238E27FC236}">
                  <a16:creationId xmlns:a16="http://schemas.microsoft.com/office/drawing/2014/main" id="{2A49CD22-FAB0-1B47-B42B-29194565D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1">
              <a:extLst>
                <a:ext uri="{FF2B5EF4-FFF2-40B4-BE49-F238E27FC236}">
                  <a16:creationId xmlns:a16="http://schemas.microsoft.com/office/drawing/2014/main" id="{AE8702DF-1727-BD4A-8E1C-049E9FCDB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2">
              <a:extLst>
                <a:ext uri="{FF2B5EF4-FFF2-40B4-BE49-F238E27FC236}">
                  <a16:creationId xmlns:a16="http://schemas.microsoft.com/office/drawing/2014/main" id="{8C361CEB-A1C4-EA47-BD59-C3C802418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3">
              <a:extLst>
                <a:ext uri="{FF2B5EF4-FFF2-40B4-BE49-F238E27FC236}">
                  <a16:creationId xmlns:a16="http://schemas.microsoft.com/office/drawing/2014/main" id="{DEAE4E06-EF7C-CB4B-9FE9-5E461F27F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4">
              <a:extLst>
                <a:ext uri="{FF2B5EF4-FFF2-40B4-BE49-F238E27FC236}">
                  <a16:creationId xmlns:a16="http://schemas.microsoft.com/office/drawing/2014/main" id="{6E7E47DE-BF43-AB46-83A1-820F810C00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5">
              <a:extLst>
                <a:ext uri="{FF2B5EF4-FFF2-40B4-BE49-F238E27FC236}">
                  <a16:creationId xmlns:a16="http://schemas.microsoft.com/office/drawing/2014/main" id="{224AD649-A2E8-444B-9BC1-8DE41428D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6">
              <a:extLst>
                <a:ext uri="{FF2B5EF4-FFF2-40B4-BE49-F238E27FC236}">
                  <a16:creationId xmlns:a16="http://schemas.microsoft.com/office/drawing/2014/main" id="{29976E28-0F87-5F47-92FC-6A01B15E40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27">
              <a:extLst>
                <a:ext uri="{FF2B5EF4-FFF2-40B4-BE49-F238E27FC236}">
                  <a16:creationId xmlns:a16="http://schemas.microsoft.com/office/drawing/2014/main" id="{625164A4-9901-9B43-8652-C1F20DD09C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28">
              <a:extLst>
                <a:ext uri="{FF2B5EF4-FFF2-40B4-BE49-F238E27FC236}">
                  <a16:creationId xmlns:a16="http://schemas.microsoft.com/office/drawing/2014/main" id="{94C2C89E-871A-924F-AB0B-9777F8358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29">
              <a:extLst>
                <a:ext uri="{FF2B5EF4-FFF2-40B4-BE49-F238E27FC236}">
                  <a16:creationId xmlns:a16="http://schemas.microsoft.com/office/drawing/2014/main" id="{D678614D-BC56-A74D-97D9-13A1E9BD6C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30">
              <a:extLst>
                <a:ext uri="{FF2B5EF4-FFF2-40B4-BE49-F238E27FC236}">
                  <a16:creationId xmlns:a16="http://schemas.microsoft.com/office/drawing/2014/main" id="{4655D1D7-CB48-2E48-ABA4-BA56168A1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1">
              <a:extLst>
                <a:ext uri="{FF2B5EF4-FFF2-40B4-BE49-F238E27FC236}">
                  <a16:creationId xmlns:a16="http://schemas.microsoft.com/office/drawing/2014/main" id="{E303E3F3-3D70-734B-BEB7-D4CA34992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2">
              <a:extLst>
                <a:ext uri="{FF2B5EF4-FFF2-40B4-BE49-F238E27FC236}">
                  <a16:creationId xmlns:a16="http://schemas.microsoft.com/office/drawing/2014/main" id="{041EB5CB-C8FC-E74F-8F6C-B109C4E6E4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3">
              <a:extLst>
                <a:ext uri="{FF2B5EF4-FFF2-40B4-BE49-F238E27FC236}">
                  <a16:creationId xmlns:a16="http://schemas.microsoft.com/office/drawing/2014/main" id="{8CA18F39-BDB2-4441-B19E-25B6579DDB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4">
              <a:extLst>
                <a:ext uri="{FF2B5EF4-FFF2-40B4-BE49-F238E27FC236}">
                  <a16:creationId xmlns:a16="http://schemas.microsoft.com/office/drawing/2014/main" id="{590487DA-7F40-0D46-9B9D-FEDE4AEC6B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5">
              <a:extLst>
                <a:ext uri="{FF2B5EF4-FFF2-40B4-BE49-F238E27FC236}">
                  <a16:creationId xmlns:a16="http://schemas.microsoft.com/office/drawing/2014/main" id="{7CF663DB-868D-CB43-B443-CE9B3D312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6">
              <a:extLst>
                <a:ext uri="{FF2B5EF4-FFF2-40B4-BE49-F238E27FC236}">
                  <a16:creationId xmlns:a16="http://schemas.microsoft.com/office/drawing/2014/main" id="{5973E100-20AE-F948-B2EB-76E63F918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37">
              <a:extLst>
                <a:ext uri="{FF2B5EF4-FFF2-40B4-BE49-F238E27FC236}">
                  <a16:creationId xmlns:a16="http://schemas.microsoft.com/office/drawing/2014/main" id="{83A3637E-8172-2641-AF18-82B3890E81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38">
              <a:extLst>
                <a:ext uri="{FF2B5EF4-FFF2-40B4-BE49-F238E27FC236}">
                  <a16:creationId xmlns:a16="http://schemas.microsoft.com/office/drawing/2014/main" id="{CC509939-3416-8C44-846D-E49FC908B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39">
              <a:extLst>
                <a:ext uri="{FF2B5EF4-FFF2-40B4-BE49-F238E27FC236}">
                  <a16:creationId xmlns:a16="http://schemas.microsoft.com/office/drawing/2014/main" id="{FA2443EB-766E-614C-9DEE-0A0CDC97A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40">
              <a:extLst>
                <a:ext uri="{FF2B5EF4-FFF2-40B4-BE49-F238E27FC236}">
                  <a16:creationId xmlns:a16="http://schemas.microsoft.com/office/drawing/2014/main" id="{D412C62F-BEB6-7F40-AF5C-A56FB0F9A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1">
              <a:extLst>
                <a:ext uri="{FF2B5EF4-FFF2-40B4-BE49-F238E27FC236}">
                  <a16:creationId xmlns:a16="http://schemas.microsoft.com/office/drawing/2014/main" id="{355487D3-B29E-B540-BCA5-024054138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2">
              <a:extLst>
                <a:ext uri="{FF2B5EF4-FFF2-40B4-BE49-F238E27FC236}">
                  <a16:creationId xmlns:a16="http://schemas.microsoft.com/office/drawing/2014/main" id="{4ECD121F-2BFC-4943-B7D5-A29923CC64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3">
              <a:extLst>
                <a:ext uri="{FF2B5EF4-FFF2-40B4-BE49-F238E27FC236}">
                  <a16:creationId xmlns:a16="http://schemas.microsoft.com/office/drawing/2014/main" id="{ABB01573-5491-3F43-A7D6-25B26F202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4">
              <a:extLst>
                <a:ext uri="{FF2B5EF4-FFF2-40B4-BE49-F238E27FC236}">
                  <a16:creationId xmlns:a16="http://schemas.microsoft.com/office/drawing/2014/main" id="{89B2A6D5-3EDE-4146-8AE4-F4232CEEFD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5">
              <a:extLst>
                <a:ext uri="{FF2B5EF4-FFF2-40B4-BE49-F238E27FC236}">
                  <a16:creationId xmlns:a16="http://schemas.microsoft.com/office/drawing/2014/main" id="{00093360-1A93-CB48-8EAD-87625D2315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6">
              <a:extLst>
                <a:ext uri="{FF2B5EF4-FFF2-40B4-BE49-F238E27FC236}">
                  <a16:creationId xmlns:a16="http://schemas.microsoft.com/office/drawing/2014/main" id="{D459F4D7-4836-A340-AA98-15A40AFF7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47">
              <a:extLst>
                <a:ext uri="{FF2B5EF4-FFF2-40B4-BE49-F238E27FC236}">
                  <a16:creationId xmlns:a16="http://schemas.microsoft.com/office/drawing/2014/main" id="{16A89CEF-C532-B144-BA07-B752E64DF0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48">
              <a:extLst>
                <a:ext uri="{FF2B5EF4-FFF2-40B4-BE49-F238E27FC236}">
                  <a16:creationId xmlns:a16="http://schemas.microsoft.com/office/drawing/2014/main" id="{D9EB8CD4-D016-554E-B26C-749D4BC38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49">
              <a:extLst>
                <a:ext uri="{FF2B5EF4-FFF2-40B4-BE49-F238E27FC236}">
                  <a16:creationId xmlns:a16="http://schemas.microsoft.com/office/drawing/2014/main" id="{1CE6D5EC-B2BF-6C4D-AF91-F473DD88D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50">
              <a:extLst>
                <a:ext uri="{FF2B5EF4-FFF2-40B4-BE49-F238E27FC236}">
                  <a16:creationId xmlns:a16="http://schemas.microsoft.com/office/drawing/2014/main" id="{3E857DCF-1BE8-4342-BD53-39DAA1683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1">
              <a:extLst>
                <a:ext uri="{FF2B5EF4-FFF2-40B4-BE49-F238E27FC236}">
                  <a16:creationId xmlns:a16="http://schemas.microsoft.com/office/drawing/2014/main" id="{7E30168F-0512-B740-829E-9E334E23C0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2">
              <a:extLst>
                <a:ext uri="{FF2B5EF4-FFF2-40B4-BE49-F238E27FC236}">
                  <a16:creationId xmlns:a16="http://schemas.microsoft.com/office/drawing/2014/main" id="{A4FB40A0-0BB5-574A-89E9-B046E67E9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3">
              <a:extLst>
                <a:ext uri="{FF2B5EF4-FFF2-40B4-BE49-F238E27FC236}">
                  <a16:creationId xmlns:a16="http://schemas.microsoft.com/office/drawing/2014/main" id="{0D4167C8-6EB4-CB44-934F-7AB28136C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4">
              <a:extLst>
                <a:ext uri="{FF2B5EF4-FFF2-40B4-BE49-F238E27FC236}">
                  <a16:creationId xmlns:a16="http://schemas.microsoft.com/office/drawing/2014/main" id="{16C47FED-F763-C846-A85D-BA073B86C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5">
              <a:extLst>
                <a:ext uri="{FF2B5EF4-FFF2-40B4-BE49-F238E27FC236}">
                  <a16:creationId xmlns:a16="http://schemas.microsoft.com/office/drawing/2014/main" id="{55D153C0-4F83-7347-A822-5C4342CAC3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6">
              <a:extLst>
                <a:ext uri="{FF2B5EF4-FFF2-40B4-BE49-F238E27FC236}">
                  <a16:creationId xmlns:a16="http://schemas.microsoft.com/office/drawing/2014/main" id="{DBAE4B98-74FA-A145-A3BD-AE765F545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57">
              <a:extLst>
                <a:ext uri="{FF2B5EF4-FFF2-40B4-BE49-F238E27FC236}">
                  <a16:creationId xmlns:a16="http://schemas.microsoft.com/office/drawing/2014/main" id="{20382040-13D1-BE44-B3E7-C3C72B6D60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58">
              <a:extLst>
                <a:ext uri="{FF2B5EF4-FFF2-40B4-BE49-F238E27FC236}">
                  <a16:creationId xmlns:a16="http://schemas.microsoft.com/office/drawing/2014/main" id="{E5B12060-08B1-074A-B5A0-5904BDAA4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59">
              <a:extLst>
                <a:ext uri="{FF2B5EF4-FFF2-40B4-BE49-F238E27FC236}">
                  <a16:creationId xmlns:a16="http://schemas.microsoft.com/office/drawing/2014/main" id="{2AC15CCC-3F8B-A44C-AA31-13F752F79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60">
              <a:extLst>
                <a:ext uri="{FF2B5EF4-FFF2-40B4-BE49-F238E27FC236}">
                  <a16:creationId xmlns:a16="http://schemas.microsoft.com/office/drawing/2014/main" id="{98B1EAC6-F768-1446-88E9-CEE8AE700A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Freeform 261">
              <a:extLst>
                <a:ext uri="{FF2B5EF4-FFF2-40B4-BE49-F238E27FC236}">
                  <a16:creationId xmlns:a16="http://schemas.microsoft.com/office/drawing/2014/main" id="{534E4EEB-8EEC-B54E-86D8-F6046EF59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Freeform 262">
              <a:extLst>
                <a:ext uri="{FF2B5EF4-FFF2-40B4-BE49-F238E27FC236}">
                  <a16:creationId xmlns:a16="http://schemas.microsoft.com/office/drawing/2014/main" id="{8D3A5639-8E4E-5D44-9CD5-0C42F45AF8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Freeform 263">
              <a:extLst>
                <a:ext uri="{FF2B5EF4-FFF2-40B4-BE49-F238E27FC236}">
                  <a16:creationId xmlns:a16="http://schemas.microsoft.com/office/drawing/2014/main" id="{863CBBEB-46A8-E545-9034-487343673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1591460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Placehold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E28C8C-4887-B34E-AA92-E54FF862B6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5778360" y="-689610"/>
            <a:ext cx="5734001" cy="74833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D5C2E3-1922-D044-8373-86CE16E52C8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7759C00-FE8D-FE4E-96CE-F8CB47BDB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738AF0E-9D8D-CF41-8590-74596792F0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F793D2B-9CAF-3F4A-AA87-946DEF11E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6BFD83-1505-DC40-9BC3-92E634596E09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91116B5-7ABE-2445-9806-26B0C13B4A96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</a:rPr>
              <a:t>#</a:t>
            </a:r>
            <a:r>
              <a:rPr lang="en-US" sz="1400" err="1">
                <a:solidFill>
                  <a:schemeClr val="bg1"/>
                </a:solidFill>
              </a:rPr>
              <a:t>UniversalHealth</a:t>
            </a:r>
            <a:endParaRPr lang="en-US" sz="1400">
              <a:solidFill>
                <a:schemeClr val="bg1"/>
              </a:solidFill>
            </a:endParaRPr>
          </a:p>
        </p:txBody>
      </p:sp>
      <p:grpSp>
        <p:nvGrpSpPr>
          <p:cNvPr id="156" name="Group 3">
            <a:extLst>
              <a:ext uri="{FF2B5EF4-FFF2-40B4-BE49-F238E27FC236}">
                <a16:creationId xmlns:a16="http://schemas.microsoft.com/office/drawing/2014/main" id="{58E46560-1143-1A41-B470-E689695142A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7" name="Freeform 140">
              <a:extLst>
                <a:ext uri="{FF2B5EF4-FFF2-40B4-BE49-F238E27FC236}">
                  <a16:creationId xmlns:a16="http://schemas.microsoft.com/office/drawing/2014/main" id="{9C5193C1-0EB6-834A-988B-A884EE3BF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1">
              <a:extLst>
                <a:ext uri="{FF2B5EF4-FFF2-40B4-BE49-F238E27FC236}">
                  <a16:creationId xmlns:a16="http://schemas.microsoft.com/office/drawing/2014/main" id="{BC149855-39D4-F746-983A-D95B75375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2">
              <a:extLst>
                <a:ext uri="{FF2B5EF4-FFF2-40B4-BE49-F238E27FC236}">
                  <a16:creationId xmlns:a16="http://schemas.microsoft.com/office/drawing/2014/main" id="{99048303-4E62-114C-B81E-953DCFE4C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3">
              <a:extLst>
                <a:ext uri="{FF2B5EF4-FFF2-40B4-BE49-F238E27FC236}">
                  <a16:creationId xmlns:a16="http://schemas.microsoft.com/office/drawing/2014/main" id="{B5ED6632-B373-0347-8DDA-BF44E0642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4">
              <a:extLst>
                <a:ext uri="{FF2B5EF4-FFF2-40B4-BE49-F238E27FC236}">
                  <a16:creationId xmlns:a16="http://schemas.microsoft.com/office/drawing/2014/main" id="{C4FB4C4F-8C4E-3443-A8B8-7F662637D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5">
              <a:extLst>
                <a:ext uri="{FF2B5EF4-FFF2-40B4-BE49-F238E27FC236}">
                  <a16:creationId xmlns:a16="http://schemas.microsoft.com/office/drawing/2014/main" id="{1E64951F-2AF3-674B-8587-EC821013D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46">
              <a:extLst>
                <a:ext uri="{FF2B5EF4-FFF2-40B4-BE49-F238E27FC236}">
                  <a16:creationId xmlns:a16="http://schemas.microsoft.com/office/drawing/2014/main" id="{3D610B5B-4B80-4247-B85C-C280F56A9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47">
              <a:extLst>
                <a:ext uri="{FF2B5EF4-FFF2-40B4-BE49-F238E27FC236}">
                  <a16:creationId xmlns:a16="http://schemas.microsoft.com/office/drawing/2014/main" id="{006A97E2-3991-B64D-8506-185C5E225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48">
              <a:extLst>
                <a:ext uri="{FF2B5EF4-FFF2-40B4-BE49-F238E27FC236}">
                  <a16:creationId xmlns:a16="http://schemas.microsoft.com/office/drawing/2014/main" id="{80BE6883-D335-6C40-80E6-DAAB00B81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49">
              <a:extLst>
                <a:ext uri="{FF2B5EF4-FFF2-40B4-BE49-F238E27FC236}">
                  <a16:creationId xmlns:a16="http://schemas.microsoft.com/office/drawing/2014/main" id="{7082B95A-5E99-9D4E-931A-17C9F9528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0">
              <a:extLst>
                <a:ext uri="{FF2B5EF4-FFF2-40B4-BE49-F238E27FC236}">
                  <a16:creationId xmlns:a16="http://schemas.microsoft.com/office/drawing/2014/main" id="{ED42F438-772D-334F-A96E-AE10EC589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1">
              <a:extLst>
                <a:ext uri="{FF2B5EF4-FFF2-40B4-BE49-F238E27FC236}">
                  <a16:creationId xmlns:a16="http://schemas.microsoft.com/office/drawing/2014/main" id="{BED15239-B593-564C-985F-19E1F72189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2">
              <a:extLst>
                <a:ext uri="{FF2B5EF4-FFF2-40B4-BE49-F238E27FC236}">
                  <a16:creationId xmlns:a16="http://schemas.microsoft.com/office/drawing/2014/main" id="{0F36D346-FCD3-DE4F-8A30-A5866AE75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3">
              <a:extLst>
                <a:ext uri="{FF2B5EF4-FFF2-40B4-BE49-F238E27FC236}">
                  <a16:creationId xmlns:a16="http://schemas.microsoft.com/office/drawing/2014/main" id="{287B535A-7698-9E4A-AAFF-B811CDD835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4">
              <a:extLst>
                <a:ext uri="{FF2B5EF4-FFF2-40B4-BE49-F238E27FC236}">
                  <a16:creationId xmlns:a16="http://schemas.microsoft.com/office/drawing/2014/main" id="{58C91A65-1E00-2D46-B76E-D7D7ADEB6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5">
              <a:extLst>
                <a:ext uri="{FF2B5EF4-FFF2-40B4-BE49-F238E27FC236}">
                  <a16:creationId xmlns:a16="http://schemas.microsoft.com/office/drawing/2014/main" id="{845F57F8-970E-5A43-BEB2-F4DAC6A031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56">
              <a:extLst>
                <a:ext uri="{FF2B5EF4-FFF2-40B4-BE49-F238E27FC236}">
                  <a16:creationId xmlns:a16="http://schemas.microsoft.com/office/drawing/2014/main" id="{6CE64CB4-A8DB-324A-8168-7DBB00E8E4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57">
              <a:extLst>
                <a:ext uri="{FF2B5EF4-FFF2-40B4-BE49-F238E27FC236}">
                  <a16:creationId xmlns:a16="http://schemas.microsoft.com/office/drawing/2014/main" id="{82065CAB-DBDB-2844-8E89-7E1EB8D4FB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58">
              <a:extLst>
                <a:ext uri="{FF2B5EF4-FFF2-40B4-BE49-F238E27FC236}">
                  <a16:creationId xmlns:a16="http://schemas.microsoft.com/office/drawing/2014/main" id="{FD7BDB64-BD4E-4148-A6C7-B47D46D79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59">
              <a:extLst>
                <a:ext uri="{FF2B5EF4-FFF2-40B4-BE49-F238E27FC236}">
                  <a16:creationId xmlns:a16="http://schemas.microsoft.com/office/drawing/2014/main" id="{377C1D54-4B6F-034B-AA6F-F537DFD2C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0">
              <a:extLst>
                <a:ext uri="{FF2B5EF4-FFF2-40B4-BE49-F238E27FC236}">
                  <a16:creationId xmlns:a16="http://schemas.microsoft.com/office/drawing/2014/main" id="{1F1AE620-3002-684F-9A2C-3091D5814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1">
              <a:extLst>
                <a:ext uri="{FF2B5EF4-FFF2-40B4-BE49-F238E27FC236}">
                  <a16:creationId xmlns:a16="http://schemas.microsoft.com/office/drawing/2014/main" id="{0AAD6E33-7713-4142-9EB8-67C591399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2">
              <a:extLst>
                <a:ext uri="{FF2B5EF4-FFF2-40B4-BE49-F238E27FC236}">
                  <a16:creationId xmlns:a16="http://schemas.microsoft.com/office/drawing/2014/main" id="{04F70C10-4B3E-B944-B001-F461781C18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3">
              <a:extLst>
                <a:ext uri="{FF2B5EF4-FFF2-40B4-BE49-F238E27FC236}">
                  <a16:creationId xmlns:a16="http://schemas.microsoft.com/office/drawing/2014/main" id="{4D6BD24F-8D0D-8240-9FAF-C148EA353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4">
              <a:extLst>
                <a:ext uri="{FF2B5EF4-FFF2-40B4-BE49-F238E27FC236}">
                  <a16:creationId xmlns:a16="http://schemas.microsoft.com/office/drawing/2014/main" id="{6C20BA03-9018-2346-A73A-C5E477016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5">
              <a:extLst>
                <a:ext uri="{FF2B5EF4-FFF2-40B4-BE49-F238E27FC236}">
                  <a16:creationId xmlns:a16="http://schemas.microsoft.com/office/drawing/2014/main" id="{5E050169-BDC8-FB4C-AB07-264947CFA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66">
              <a:extLst>
                <a:ext uri="{FF2B5EF4-FFF2-40B4-BE49-F238E27FC236}">
                  <a16:creationId xmlns:a16="http://schemas.microsoft.com/office/drawing/2014/main" id="{D9CA5C79-38C6-B646-AE69-5255BE7E3F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67">
              <a:extLst>
                <a:ext uri="{FF2B5EF4-FFF2-40B4-BE49-F238E27FC236}">
                  <a16:creationId xmlns:a16="http://schemas.microsoft.com/office/drawing/2014/main" id="{FA884A79-2E54-7B47-B453-168BD9EEF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68">
              <a:extLst>
                <a:ext uri="{FF2B5EF4-FFF2-40B4-BE49-F238E27FC236}">
                  <a16:creationId xmlns:a16="http://schemas.microsoft.com/office/drawing/2014/main" id="{56D5B2FC-4253-A149-957D-F584C9665A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69">
              <a:extLst>
                <a:ext uri="{FF2B5EF4-FFF2-40B4-BE49-F238E27FC236}">
                  <a16:creationId xmlns:a16="http://schemas.microsoft.com/office/drawing/2014/main" id="{E891AC18-CB38-D547-A82F-9E29F5B87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0">
              <a:extLst>
                <a:ext uri="{FF2B5EF4-FFF2-40B4-BE49-F238E27FC236}">
                  <a16:creationId xmlns:a16="http://schemas.microsoft.com/office/drawing/2014/main" id="{07125DAB-A94A-6647-BBBC-E84C8B035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1">
              <a:extLst>
                <a:ext uri="{FF2B5EF4-FFF2-40B4-BE49-F238E27FC236}">
                  <a16:creationId xmlns:a16="http://schemas.microsoft.com/office/drawing/2014/main" id="{8685E63C-47A2-A047-B089-C2177A9345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2">
              <a:extLst>
                <a:ext uri="{FF2B5EF4-FFF2-40B4-BE49-F238E27FC236}">
                  <a16:creationId xmlns:a16="http://schemas.microsoft.com/office/drawing/2014/main" id="{572DEB72-F355-CA41-95E2-39EE2708B0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3">
              <a:extLst>
                <a:ext uri="{FF2B5EF4-FFF2-40B4-BE49-F238E27FC236}">
                  <a16:creationId xmlns:a16="http://schemas.microsoft.com/office/drawing/2014/main" id="{CBF70205-2801-F04E-BEDA-C6FFF7A0A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4">
              <a:extLst>
                <a:ext uri="{FF2B5EF4-FFF2-40B4-BE49-F238E27FC236}">
                  <a16:creationId xmlns:a16="http://schemas.microsoft.com/office/drawing/2014/main" id="{0451E5A0-4CE5-7248-A512-45935C7FC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5">
              <a:extLst>
                <a:ext uri="{FF2B5EF4-FFF2-40B4-BE49-F238E27FC236}">
                  <a16:creationId xmlns:a16="http://schemas.microsoft.com/office/drawing/2014/main" id="{65AE39C4-6D95-D742-A814-B3CCCD7B4C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76">
              <a:extLst>
                <a:ext uri="{FF2B5EF4-FFF2-40B4-BE49-F238E27FC236}">
                  <a16:creationId xmlns:a16="http://schemas.microsoft.com/office/drawing/2014/main" id="{6C5F9051-924F-7448-9590-E20959E3E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77">
              <a:extLst>
                <a:ext uri="{FF2B5EF4-FFF2-40B4-BE49-F238E27FC236}">
                  <a16:creationId xmlns:a16="http://schemas.microsoft.com/office/drawing/2014/main" id="{B5F44EF8-1A34-8B4F-8F1E-E9CBF4122A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78">
              <a:extLst>
                <a:ext uri="{FF2B5EF4-FFF2-40B4-BE49-F238E27FC236}">
                  <a16:creationId xmlns:a16="http://schemas.microsoft.com/office/drawing/2014/main" id="{C3E126F9-7A1F-7542-A146-0CDDB9D42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79">
              <a:extLst>
                <a:ext uri="{FF2B5EF4-FFF2-40B4-BE49-F238E27FC236}">
                  <a16:creationId xmlns:a16="http://schemas.microsoft.com/office/drawing/2014/main" id="{97CAE21F-44BD-6046-A002-FF30D1EAD5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0">
              <a:extLst>
                <a:ext uri="{FF2B5EF4-FFF2-40B4-BE49-F238E27FC236}">
                  <a16:creationId xmlns:a16="http://schemas.microsoft.com/office/drawing/2014/main" id="{8EEBC054-81E7-0E41-98F5-DD3751BE3E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1">
              <a:extLst>
                <a:ext uri="{FF2B5EF4-FFF2-40B4-BE49-F238E27FC236}">
                  <a16:creationId xmlns:a16="http://schemas.microsoft.com/office/drawing/2014/main" id="{A01D1DFF-4B24-0442-9A53-71C2DC94E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2">
              <a:extLst>
                <a:ext uri="{FF2B5EF4-FFF2-40B4-BE49-F238E27FC236}">
                  <a16:creationId xmlns:a16="http://schemas.microsoft.com/office/drawing/2014/main" id="{BB3DF660-DC0B-CA40-BDEA-DA23F0928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3">
              <a:extLst>
                <a:ext uri="{FF2B5EF4-FFF2-40B4-BE49-F238E27FC236}">
                  <a16:creationId xmlns:a16="http://schemas.microsoft.com/office/drawing/2014/main" id="{ADC43E36-FDD0-D447-9B25-B8ECC546A1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4">
              <a:extLst>
                <a:ext uri="{FF2B5EF4-FFF2-40B4-BE49-F238E27FC236}">
                  <a16:creationId xmlns:a16="http://schemas.microsoft.com/office/drawing/2014/main" id="{EB21F944-2784-CD44-88BA-60CDDF2C90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5">
              <a:extLst>
                <a:ext uri="{FF2B5EF4-FFF2-40B4-BE49-F238E27FC236}">
                  <a16:creationId xmlns:a16="http://schemas.microsoft.com/office/drawing/2014/main" id="{58AE51C4-CF2D-1442-8D07-9694EAD7D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86">
              <a:extLst>
                <a:ext uri="{FF2B5EF4-FFF2-40B4-BE49-F238E27FC236}">
                  <a16:creationId xmlns:a16="http://schemas.microsoft.com/office/drawing/2014/main" id="{C520C3B5-2CF4-1F4D-85BF-AF58DBFE9F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87">
              <a:extLst>
                <a:ext uri="{FF2B5EF4-FFF2-40B4-BE49-F238E27FC236}">
                  <a16:creationId xmlns:a16="http://schemas.microsoft.com/office/drawing/2014/main" id="{12407432-FE72-1748-8A2C-D24F57223A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88">
              <a:extLst>
                <a:ext uri="{FF2B5EF4-FFF2-40B4-BE49-F238E27FC236}">
                  <a16:creationId xmlns:a16="http://schemas.microsoft.com/office/drawing/2014/main" id="{307B1A05-A6FB-1F43-B438-3305D4FFE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89">
              <a:extLst>
                <a:ext uri="{FF2B5EF4-FFF2-40B4-BE49-F238E27FC236}">
                  <a16:creationId xmlns:a16="http://schemas.microsoft.com/office/drawing/2014/main" id="{74C99178-5086-DA4B-9A63-5B96CD476A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0">
              <a:extLst>
                <a:ext uri="{FF2B5EF4-FFF2-40B4-BE49-F238E27FC236}">
                  <a16:creationId xmlns:a16="http://schemas.microsoft.com/office/drawing/2014/main" id="{BACBD6C6-7727-814C-BFD7-8CDCBAA93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1">
              <a:extLst>
                <a:ext uri="{FF2B5EF4-FFF2-40B4-BE49-F238E27FC236}">
                  <a16:creationId xmlns:a16="http://schemas.microsoft.com/office/drawing/2014/main" id="{46FD8CEA-50E0-6F40-A043-98457BC2B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2">
              <a:extLst>
                <a:ext uri="{FF2B5EF4-FFF2-40B4-BE49-F238E27FC236}">
                  <a16:creationId xmlns:a16="http://schemas.microsoft.com/office/drawing/2014/main" id="{8FCA6350-C0F5-F440-B8E9-DB7907C51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3">
              <a:extLst>
                <a:ext uri="{FF2B5EF4-FFF2-40B4-BE49-F238E27FC236}">
                  <a16:creationId xmlns:a16="http://schemas.microsoft.com/office/drawing/2014/main" id="{D55861F8-9F6C-E148-8A66-CB9DC434E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4">
              <a:extLst>
                <a:ext uri="{FF2B5EF4-FFF2-40B4-BE49-F238E27FC236}">
                  <a16:creationId xmlns:a16="http://schemas.microsoft.com/office/drawing/2014/main" id="{A39EEA0D-4084-574A-92B7-B161F52067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5">
              <a:extLst>
                <a:ext uri="{FF2B5EF4-FFF2-40B4-BE49-F238E27FC236}">
                  <a16:creationId xmlns:a16="http://schemas.microsoft.com/office/drawing/2014/main" id="{A0EA34B8-8EFF-2F44-B506-8273B1F41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196">
              <a:extLst>
                <a:ext uri="{FF2B5EF4-FFF2-40B4-BE49-F238E27FC236}">
                  <a16:creationId xmlns:a16="http://schemas.microsoft.com/office/drawing/2014/main" id="{631706EA-AB4C-1546-8AF5-674CC3B0D3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197">
              <a:extLst>
                <a:ext uri="{FF2B5EF4-FFF2-40B4-BE49-F238E27FC236}">
                  <a16:creationId xmlns:a16="http://schemas.microsoft.com/office/drawing/2014/main" id="{832DDDA5-299E-EA4E-9429-48BF21C6C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198">
              <a:extLst>
                <a:ext uri="{FF2B5EF4-FFF2-40B4-BE49-F238E27FC236}">
                  <a16:creationId xmlns:a16="http://schemas.microsoft.com/office/drawing/2014/main" id="{C1B148D4-E973-6C41-AE8B-AFCBBE399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199">
              <a:extLst>
                <a:ext uri="{FF2B5EF4-FFF2-40B4-BE49-F238E27FC236}">
                  <a16:creationId xmlns:a16="http://schemas.microsoft.com/office/drawing/2014/main" id="{2C1BBA7C-A77A-8141-B3A8-0342D5F26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0">
              <a:extLst>
                <a:ext uri="{FF2B5EF4-FFF2-40B4-BE49-F238E27FC236}">
                  <a16:creationId xmlns:a16="http://schemas.microsoft.com/office/drawing/2014/main" id="{DCAFF709-22BA-824C-B0AE-411E20C8C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1">
              <a:extLst>
                <a:ext uri="{FF2B5EF4-FFF2-40B4-BE49-F238E27FC236}">
                  <a16:creationId xmlns:a16="http://schemas.microsoft.com/office/drawing/2014/main" id="{AA2FF4A9-C9FC-994F-813F-399328451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2">
              <a:extLst>
                <a:ext uri="{FF2B5EF4-FFF2-40B4-BE49-F238E27FC236}">
                  <a16:creationId xmlns:a16="http://schemas.microsoft.com/office/drawing/2014/main" id="{880664AB-9A26-424A-9399-8F5DCFA8F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3">
              <a:extLst>
                <a:ext uri="{FF2B5EF4-FFF2-40B4-BE49-F238E27FC236}">
                  <a16:creationId xmlns:a16="http://schemas.microsoft.com/office/drawing/2014/main" id="{2383AC34-CF76-C647-BBCC-8F3D096A2D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4">
              <a:extLst>
                <a:ext uri="{FF2B5EF4-FFF2-40B4-BE49-F238E27FC236}">
                  <a16:creationId xmlns:a16="http://schemas.microsoft.com/office/drawing/2014/main" id="{51F11BF3-9588-B949-B60F-C24993B5F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5">
              <a:extLst>
                <a:ext uri="{FF2B5EF4-FFF2-40B4-BE49-F238E27FC236}">
                  <a16:creationId xmlns:a16="http://schemas.microsoft.com/office/drawing/2014/main" id="{A5BE9B28-C793-8A4E-8898-CB10EAEE3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06">
              <a:extLst>
                <a:ext uri="{FF2B5EF4-FFF2-40B4-BE49-F238E27FC236}">
                  <a16:creationId xmlns:a16="http://schemas.microsoft.com/office/drawing/2014/main" id="{772CBF1A-7F8D-6A41-AB43-0FA55D51D8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07">
              <a:extLst>
                <a:ext uri="{FF2B5EF4-FFF2-40B4-BE49-F238E27FC236}">
                  <a16:creationId xmlns:a16="http://schemas.microsoft.com/office/drawing/2014/main" id="{60C18159-43BD-D241-9992-0A5EE5CC2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08">
              <a:extLst>
                <a:ext uri="{FF2B5EF4-FFF2-40B4-BE49-F238E27FC236}">
                  <a16:creationId xmlns:a16="http://schemas.microsoft.com/office/drawing/2014/main" id="{99014197-A505-9F48-9B44-A8231EED9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09">
              <a:extLst>
                <a:ext uri="{FF2B5EF4-FFF2-40B4-BE49-F238E27FC236}">
                  <a16:creationId xmlns:a16="http://schemas.microsoft.com/office/drawing/2014/main" id="{5DF22665-0E81-224E-BCDD-66F1E8B91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0">
              <a:extLst>
                <a:ext uri="{FF2B5EF4-FFF2-40B4-BE49-F238E27FC236}">
                  <a16:creationId xmlns:a16="http://schemas.microsoft.com/office/drawing/2014/main" id="{416D42E7-1AA4-8148-8641-98E74A09B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1">
              <a:extLst>
                <a:ext uri="{FF2B5EF4-FFF2-40B4-BE49-F238E27FC236}">
                  <a16:creationId xmlns:a16="http://schemas.microsoft.com/office/drawing/2014/main" id="{ED2C95F3-67AE-9047-AAF6-CCD2398D9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2">
              <a:extLst>
                <a:ext uri="{FF2B5EF4-FFF2-40B4-BE49-F238E27FC236}">
                  <a16:creationId xmlns:a16="http://schemas.microsoft.com/office/drawing/2014/main" id="{E9A420E7-661A-BB4C-B2B6-09A9753B37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3">
              <a:extLst>
                <a:ext uri="{FF2B5EF4-FFF2-40B4-BE49-F238E27FC236}">
                  <a16:creationId xmlns:a16="http://schemas.microsoft.com/office/drawing/2014/main" id="{8930422E-D6B3-2A44-9C3D-73A533AC8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4">
              <a:extLst>
                <a:ext uri="{FF2B5EF4-FFF2-40B4-BE49-F238E27FC236}">
                  <a16:creationId xmlns:a16="http://schemas.microsoft.com/office/drawing/2014/main" id="{90EDAAAF-D3CB-4140-A113-9E7D32678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5">
              <a:extLst>
                <a:ext uri="{FF2B5EF4-FFF2-40B4-BE49-F238E27FC236}">
                  <a16:creationId xmlns:a16="http://schemas.microsoft.com/office/drawing/2014/main" id="{21885CA0-7A9E-C44A-B38C-32AB84470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16">
              <a:extLst>
                <a:ext uri="{FF2B5EF4-FFF2-40B4-BE49-F238E27FC236}">
                  <a16:creationId xmlns:a16="http://schemas.microsoft.com/office/drawing/2014/main" id="{BEE4CC3E-E3A3-0C49-9CC4-C068BCC0E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17">
              <a:extLst>
                <a:ext uri="{FF2B5EF4-FFF2-40B4-BE49-F238E27FC236}">
                  <a16:creationId xmlns:a16="http://schemas.microsoft.com/office/drawing/2014/main" id="{8AF96BFF-54C1-5F45-8E17-B37D5F840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18">
              <a:extLst>
                <a:ext uri="{FF2B5EF4-FFF2-40B4-BE49-F238E27FC236}">
                  <a16:creationId xmlns:a16="http://schemas.microsoft.com/office/drawing/2014/main" id="{62977583-D9C6-494A-B207-B796039E8F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19">
              <a:extLst>
                <a:ext uri="{FF2B5EF4-FFF2-40B4-BE49-F238E27FC236}">
                  <a16:creationId xmlns:a16="http://schemas.microsoft.com/office/drawing/2014/main" id="{0E2CA379-FEF8-1141-8736-B9F0026D97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0">
              <a:extLst>
                <a:ext uri="{FF2B5EF4-FFF2-40B4-BE49-F238E27FC236}">
                  <a16:creationId xmlns:a16="http://schemas.microsoft.com/office/drawing/2014/main" id="{92B9BD52-4F71-ED49-96DD-60470B378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1">
              <a:extLst>
                <a:ext uri="{FF2B5EF4-FFF2-40B4-BE49-F238E27FC236}">
                  <a16:creationId xmlns:a16="http://schemas.microsoft.com/office/drawing/2014/main" id="{82C02235-B027-7845-9097-8CB3D5479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2">
              <a:extLst>
                <a:ext uri="{FF2B5EF4-FFF2-40B4-BE49-F238E27FC236}">
                  <a16:creationId xmlns:a16="http://schemas.microsoft.com/office/drawing/2014/main" id="{137D6849-11FE-A54C-9172-760B5C76A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3">
              <a:extLst>
                <a:ext uri="{FF2B5EF4-FFF2-40B4-BE49-F238E27FC236}">
                  <a16:creationId xmlns:a16="http://schemas.microsoft.com/office/drawing/2014/main" id="{FEBEDEC2-4075-4744-ADA8-50D095119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4">
              <a:extLst>
                <a:ext uri="{FF2B5EF4-FFF2-40B4-BE49-F238E27FC236}">
                  <a16:creationId xmlns:a16="http://schemas.microsoft.com/office/drawing/2014/main" id="{5EB710E8-C74C-B740-949B-17599C8E7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5">
              <a:extLst>
                <a:ext uri="{FF2B5EF4-FFF2-40B4-BE49-F238E27FC236}">
                  <a16:creationId xmlns:a16="http://schemas.microsoft.com/office/drawing/2014/main" id="{28AA1B6F-31DF-6B40-8EBF-341A259A7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26">
              <a:extLst>
                <a:ext uri="{FF2B5EF4-FFF2-40B4-BE49-F238E27FC236}">
                  <a16:creationId xmlns:a16="http://schemas.microsoft.com/office/drawing/2014/main" id="{919F980D-111D-8A4D-B92E-561A82AB1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27">
              <a:extLst>
                <a:ext uri="{FF2B5EF4-FFF2-40B4-BE49-F238E27FC236}">
                  <a16:creationId xmlns:a16="http://schemas.microsoft.com/office/drawing/2014/main" id="{A149AF93-B64C-EA44-A2AC-186553773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28">
              <a:extLst>
                <a:ext uri="{FF2B5EF4-FFF2-40B4-BE49-F238E27FC236}">
                  <a16:creationId xmlns:a16="http://schemas.microsoft.com/office/drawing/2014/main" id="{4B085947-AF44-4041-A7CE-56A1AA672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29">
              <a:extLst>
                <a:ext uri="{FF2B5EF4-FFF2-40B4-BE49-F238E27FC236}">
                  <a16:creationId xmlns:a16="http://schemas.microsoft.com/office/drawing/2014/main" id="{E6FE7851-2FEE-8D47-96A8-479AAD1DA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0">
              <a:extLst>
                <a:ext uri="{FF2B5EF4-FFF2-40B4-BE49-F238E27FC236}">
                  <a16:creationId xmlns:a16="http://schemas.microsoft.com/office/drawing/2014/main" id="{3910375B-B07C-5449-84A7-E009B76F3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1">
              <a:extLst>
                <a:ext uri="{FF2B5EF4-FFF2-40B4-BE49-F238E27FC236}">
                  <a16:creationId xmlns:a16="http://schemas.microsoft.com/office/drawing/2014/main" id="{AD4E0E40-2D39-DB42-A90D-2B779265AE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2">
              <a:extLst>
                <a:ext uri="{FF2B5EF4-FFF2-40B4-BE49-F238E27FC236}">
                  <a16:creationId xmlns:a16="http://schemas.microsoft.com/office/drawing/2014/main" id="{C48B590A-D958-F945-AAF2-F23156DEF9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3">
              <a:extLst>
                <a:ext uri="{FF2B5EF4-FFF2-40B4-BE49-F238E27FC236}">
                  <a16:creationId xmlns:a16="http://schemas.microsoft.com/office/drawing/2014/main" id="{0EE32C25-08C2-484B-9187-4F163C16E0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4">
              <a:extLst>
                <a:ext uri="{FF2B5EF4-FFF2-40B4-BE49-F238E27FC236}">
                  <a16:creationId xmlns:a16="http://schemas.microsoft.com/office/drawing/2014/main" id="{E32575E6-E930-EF4A-80FC-B57E586F2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5">
              <a:extLst>
                <a:ext uri="{FF2B5EF4-FFF2-40B4-BE49-F238E27FC236}">
                  <a16:creationId xmlns:a16="http://schemas.microsoft.com/office/drawing/2014/main" id="{177F3C65-1AD7-7846-80B4-4A40C6B605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36">
              <a:extLst>
                <a:ext uri="{FF2B5EF4-FFF2-40B4-BE49-F238E27FC236}">
                  <a16:creationId xmlns:a16="http://schemas.microsoft.com/office/drawing/2014/main" id="{FAB9024F-79F6-DF42-9A7C-DA979AC93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37">
              <a:extLst>
                <a:ext uri="{FF2B5EF4-FFF2-40B4-BE49-F238E27FC236}">
                  <a16:creationId xmlns:a16="http://schemas.microsoft.com/office/drawing/2014/main" id="{9CE68DC4-10FF-984D-A099-E4F3A0DBA7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38">
              <a:extLst>
                <a:ext uri="{FF2B5EF4-FFF2-40B4-BE49-F238E27FC236}">
                  <a16:creationId xmlns:a16="http://schemas.microsoft.com/office/drawing/2014/main" id="{97BCDC1C-1AF3-8A41-864C-CEC1BAFA27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39">
              <a:extLst>
                <a:ext uri="{FF2B5EF4-FFF2-40B4-BE49-F238E27FC236}">
                  <a16:creationId xmlns:a16="http://schemas.microsoft.com/office/drawing/2014/main" id="{6C7FC06F-373A-D04D-8EB9-B0DD28ABF1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0">
              <a:extLst>
                <a:ext uri="{FF2B5EF4-FFF2-40B4-BE49-F238E27FC236}">
                  <a16:creationId xmlns:a16="http://schemas.microsoft.com/office/drawing/2014/main" id="{6962ECD7-3FE8-3A4C-BB8B-168FD98351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1">
              <a:extLst>
                <a:ext uri="{FF2B5EF4-FFF2-40B4-BE49-F238E27FC236}">
                  <a16:creationId xmlns:a16="http://schemas.microsoft.com/office/drawing/2014/main" id="{3EA551C7-2BC1-5642-9F03-11CCB0A0E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2">
              <a:extLst>
                <a:ext uri="{FF2B5EF4-FFF2-40B4-BE49-F238E27FC236}">
                  <a16:creationId xmlns:a16="http://schemas.microsoft.com/office/drawing/2014/main" id="{E64A3763-5FD9-304A-A291-05FCFF9856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3">
              <a:extLst>
                <a:ext uri="{FF2B5EF4-FFF2-40B4-BE49-F238E27FC236}">
                  <a16:creationId xmlns:a16="http://schemas.microsoft.com/office/drawing/2014/main" id="{557E0526-3C95-2241-B95A-FF1E109D32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4">
              <a:extLst>
                <a:ext uri="{FF2B5EF4-FFF2-40B4-BE49-F238E27FC236}">
                  <a16:creationId xmlns:a16="http://schemas.microsoft.com/office/drawing/2014/main" id="{9B70B986-BDE1-0D45-9205-A81600DBA2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5">
              <a:extLst>
                <a:ext uri="{FF2B5EF4-FFF2-40B4-BE49-F238E27FC236}">
                  <a16:creationId xmlns:a16="http://schemas.microsoft.com/office/drawing/2014/main" id="{B9FE31CD-96AD-D445-A450-C074BE9FEA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46">
              <a:extLst>
                <a:ext uri="{FF2B5EF4-FFF2-40B4-BE49-F238E27FC236}">
                  <a16:creationId xmlns:a16="http://schemas.microsoft.com/office/drawing/2014/main" id="{944B6641-2613-6146-B43E-C180F3238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47">
              <a:extLst>
                <a:ext uri="{FF2B5EF4-FFF2-40B4-BE49-F238E27FC236}">
                  <a16:creationId xmlns:a16="http://schemas.microsoft.com/office/drawing/2014/main" id="{1EDBD246-4F72-3740-A672-F76F13A05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48">
              <a:extLst>
                <a:ext uri="{FF2B5EF4-FFF2-40B4-BE49-F238E27FC236}">
                  <a16:creationId xmlns:a16="http://schemas.microsoft.com/office/drawing/2014/main" id="{9BCE8FAC-BA24-CA41-AE5C-A243ABD00C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49">
              <a:extLst>
                <a:ext uri="{FF2B5EF4-FFF2-40B4-BE49-F238E27FC236}">
                  <a16:creationId xmlns:a16="http://schemas.microsoft.com/office/drawing/2014/main" id="{631B6450-7750-0745-A02D-DE83D6A4C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0">
              <a:extLst>
                <a:ext uri="{FF2B5EF4-FFF2-40B4-BE49-F238E27FC236}">
                  <a16:creationId xmlns:a16="http://schemas.microsoft.com/office/drawing/2014/main" id="{FC9CFBAC-A018-B347-82BD-778160127C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1">
              <a:extLst>
                <a:ext uri="{FF2B5EF4-FFF2-40B4-BE49-F238E27FC236}">
                  <a16:creationId xmlns:a16="http://schemas.microsoft.com/office/drawing/2014/main" id="{B21D4FDB-9339-FE46-87E7-0E69F86F5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2">
              <a:extLst>
                <a:ext uri="{FF2B5EF4-FFF2-40B4-BE49-F238E27FC236}">
                  <a16:creationId xmlns:a16="http://schemas.microsoft.com/office/drawing/2014/main" id="{07FC6C53-9D86-7F43-A26F-9DED019735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3">
              <a:extLst>
                <a:ext uri="{FF2B5EF4-FFF2-40B4-BE49-F238E27FC236}">
                  <a16:creationId xmlns:a16="http://schemas.microsoft.com/office/drawing/2014/main" id="{945F130E-6143-474B-9CC5-CE8F1CC27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4">
              <a:extLst>
                <a:ext uri="{FF2B5EF4-FFF2-40B4-BE49-F238E27FC236}">
                  <a16:creationId xmlns:a16="http://schemas.microsoft.com/office/drawing/2014/main" id="{FC3B7FE8-9AEB-4C40-89C6-15BD5CA60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5">
              <a:extLst>
                <a:ext uri="{FF2B5EF4-FFF2-40B4-BE49-F238E27FC236}">
                  <a16:creationId xmlns:a16="http://schemas.microsoft.com/office/drawing/2014/main" id="{79392B2C-5DAE-EC48-A2D3-C35727925E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56">
              <a:extLst>
                <a:ext uri="{FF2B5EF4-FFF2-40B4-BE49-F238E27FC236}">
                  <a16:creationId xmlns:a16="http://schemas.microsoft.com/office/drawing/2014/main" id="{4482145A-0721-4F47-9D25-CC8A1656A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57">
              <a:extLst>
                <a:ext uri="{FF2B5EF4-FFF2-40B4-BE49-F238E27FC236}">
                  <a16:creationId xmlns:a16="http://schemas.microsoft.com/office/drawing/2014/main" id="{220F518D-0F72-3342-97F9-7B2DDBB486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58">
              <a:extLst>
                <a:ext uri="{FF2B5EF4-FFF2-40B4-BE49-F238E27FC236}">
                  <a16:creationId xmlns:a16="http://schemas.microsoft.com/office/drawing/2014/main" id="{75669F4C-B839-F84B-A3BC-053463C974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59">
              <a:extLst>
                <a:ext uri="{FF2B5EF4-FFF2-40B4-BE49-F238E27FC236}">
                  <a16:creationId xmlns:a16="http://schemas.microsoft.com/office/drawing/2014/main" id="{281AEF93-9714-A74C-9A85-5CF954897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Freeform 260">
              <a:extLst>
                <a:ext uri="{FF2B5EF4-FFF2-40B4-BE49-F238E27FC236}">
                  <a16:creationId xmlns:a16="http://schemas.microsoft.com/office/drawing/2014/main" id="{009A9D7A-1D74-5442-A282-0697E2310E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Freeform 261">
              <a:extLst>
                <a:ext uri="{FF2B5EF4-FFF2-40B4-BE49-F238E27FC236}">
                  <a16:creationId xmlns:a16="http://schemas.microsoft.com/office/drawing/2014/main" id="{2AFA94A9-8EA0-A04D-90B0-F9C18B57D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Freeform 262">
              <a:extLst>
                <a:ext uri="{FF2B5EF4-FFF2-40B4-BE49-F238E27FC236}">
                  <a16:creationId xmlns:a16="http://schemas.microsoft.com/office/drawing/2014/main" id="{3D79D9A4-4608-1A4F-B2DA-A29E188A0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Freeform 263">
              <a:extLst>
                <a:ext uri="{FF2B5EF4-FFF2-40B4-BE49-F238E27FC236}">
                  <a16:creationId xmlns:a16="http://schemas.microsoft.com/office/drawing/2014/main" id="{AD2CA5FF-F09A-474F-8704-6F1F11551A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4502067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Placehold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155">
            <a:extLst>
              <a:ext uri="{FF2B5EF4-FFF2-40B4-BE49-F238E27FC236}">
                <a16:creationId xmlns:a16="http://schemas.microsoft.com/office/drawing/2014/main" id="{2EC7B57A-67B8-1946-9E5A-6264D8026A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57" name="Title 1">
            <a:extLst>
              <a:ext uri="{FF2B5EF4-FFF2-40B4-BE49-F238E27FC236}">
                <a16:creationId xmlns:a16="http://schemas.microsoft.com/office/drawing/2014/main" id="{4113EAC7-6232-1740-836A-A3517607B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8" name="Content Placeholder 2">
            <a:extLst>
              <a:ext uri="{FF2B5EF4-FFF2-40B4-BE49-F238E27FC236}">
                <a16:creationId xmlns:a16="http://schemas.microsoft.com/office/drawing/2014/main" id="{DCC15CCB-8046-A54B-BBC5-A8887AC80B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83586B3-D91E-F34A-9D99-8050EFDB0696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63750B72-39B4-9C40-A2FA-34C3923B103A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</a:rPr>
              <a:t>#</a:t>
            </a:r>
            <a:r>
              <a:rPr lang="en-US" sz="1400" err="1">
                <a:solidFill>
                  <a:schemeClr val="bg1"/>
                </a:solidFill>
              </a:rPr>
              <a:t>UniversalHealth</a:t>
            </a:r>
            <a:endParaRPr lang="en-US" sz="1400">
              <a:solidFill>
                <a:schemeClr val="bg1"/>
              </a:solidFill>
            </a:endParaRPr>
          </a:p>
        </p:txBody>
      </p:sp>
      <p:grpSp>
        <p:nvGrpSpPr>
          <p:cNvPr id="147" name="Group 3">
            <a:extLst>
              <a:ext uri="{FF2B5EF4-FFF2-40B4-BE49-F238E27FC236}">
                <a16:creationId xmlns:a16="http://schemas.microsoft.com/office/drawing/2014/main" id="{8C992127-0C88-5F4B-B388-190965CB165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48" name="Freeform 140">
              <a:extLst>
                <a:ext uri="{FF2B5EF4-FFF2-40B4-BE49-F238E27FC236}">
                  <a16:creationId xmlns:a16="http://schemas.microsoft.com/office/drawing/2014/main" id="{CBC552B1-1B95-764A-9786-B802AE97A9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Freeform 141">
              <a:extLst>
                <a:ext uri="{FF2B5EF4-FFF2-40B4-BE49-F238E27FC236}">
                  <a16:creationId xmlns:a16="http://schemas.microsoft.com/office/drawing/2014/main" id="{E9A9CF71-75E4-FA46-A7AA-C0421AC3C7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Freeform 142">
              <a:extLst>
                <a:ext uri="{FF2B5EF4-FFF2-40B4-BE49-F238E27FC236}">
                  <a16:creationId xmlns:a16="http://schemas.microsoft.com/office/drawing/2014/main" id="{48237C45-67BA-C845-92CF-771C569098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Freeform 143">
              <a:extLst>
                <a:ext uri="{FF2B5EF4-FFF2-40B4-BE49-F238E27FC236}">
                  <a16:creationId xmlns:a16="http://schemas.microsoft.com/office/drawing/2014/main" id="{00313C12-D3C2-2041-ACA6-B4084D441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Freeform 144">
              <a:extLst>
                <a:ext uri="{FF2B5EF4-FFF2-40B4-BE49-F238E27FC236}">
                  <a16:creationId xmlns:a16="http://schemas.microsoft.com/office/drawing/2014/main" id="{44700553-2248-7E40-97B9-FE76200FD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" name="Freeform 145">
              <a:extLst>
                <a:ext uri="{FF2B5EF4-FFF2-40B4-BE49-F238E27FC236}">
                  <a16:creationId xmlns:a16="http://schemas.microsoft.com/office/drawing/2014/main" id="{03C9A8F2-667D-6D4E-8142-334B9A0B0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Freeform 146">
              <a:extLst>
                <a:ext uri="{FF2B5EF4-FFF2-40B4-BE49-F238E27FC236}">
                  <a16:creationId xmlns:a16="http://schemas.microsoft.com/office/drawing/2014/main" id="{60204615-2160-AC42-AB3F-176D7821C6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Freeform 147">
              <a:extLst>
                <a:ext uri="{FF2B5EF4-FFF2-40B4-BE49-F238E27FC236}">
                  <a16:creationId xmlns:a16="http://schemas.microsoft.com/office/drawing/2014/main" id="{B73EF8DE-E52D-7C43-B33D-69C9F7688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Freeform 148">
              <a:extLst>
                <a:ext uri="{FF2B5EF4-FFF2-40B4-BE49-F238E27FC236}">
                  <a16:creationId xmlns:a16="http://schemas.microsoft.com/office/drawing/2014/main" id="{27C8E0E1-BA72-0147-806D-264C886B40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Freeform 149">
              <a:extLst>
                <a:ext uri="{FF2B5EF4-FFF2-40B4-BE49-F238E27FC236}">
                  <a16:creationId xmlns:a16="http://schemas.microsoft.com/office/drawing/2014/main" id="{A201E066-4338-984C-BE17-A65911C61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3" name="Freeform 150">
              <a:extLst>
                <a:ext uri="{FF2B5EF4-FFF2-40B4-BE49-F238E27FC236}">
                  <a16:creationId xmlns:a16="http://schemas.microsoft.com/office/drawing/2014/main" id="{DA58BC85-7D9E-AA47-80F6-74BDF20C70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4" name="Freeform 151">
              <a:extLst>
                <a:ext uri="{FF2B5EF4-FFF2-40B4-BE49-F238E27FC236}">
                  <a16:creationId xmlns:a16="http://schemas.microsoft.com/office/drawing/2014/main" id="{10942AA8-1FAD-7B4C-B072-8A5A19EADE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5" name="Freeform 152">
              <a:extLst>
                <a:ext uri="{FF2B5EF4-FFF2-40B4-BE49-F238E27FC236}">
                  <a16:creationId xmlns:a16="http://schemas.microsoft.com/office/drawing/2014/main" id="{81C0F6FE-7315-4543-BF15-5F3B1C47C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Freeform 153">
              <a:extLst>
                <a:ext uri="{FF2B5EF4-FFF2-40B4-BE49-F238E27FC236}">
                  <a16:creationId xmlns:a16="http://schemas.microsoft.com/office/drawing/2014/main" id="{93573831-874E-A846-9234-D02C7DAA4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Freeform 154">
              <a:extLst>
                <a:ext uri="{FF2B5EF4-FFF2-40B4-BE49-F238E27FC236}">
                  <a16:creationId xmlns:a16="http://schemas.microsoft.com/office/drawing/2014/main" id="{29AD7460-CC1F-4E40-8CE9-C3E44DD79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Freeform 155">
              <a:extLst>
                <a:ext uri="{FF2B5EF4-FFF2-40B4-BE49-F238E27FC236}">
                  <a16:creationId xmlns:a16="http://schemas.microsoft.com/office/drawing/2014/main" id="{895F207E-2842-B14E-8BFE-407D77C12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Freeform 156">
              <a:extLst>
                <a:ext uri="{FF2B5EF4-FFF2-40B4-BE49-F238E27FC236}">
                  <a16:creationId xmlns:a16="http://schemas.microsoft.com/office/drawing/2014/main" id="{F7D63E72-BA2E-8A4A-BE53-48055C2213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0" name="Freeform 157">
              <a:extLst>
                <a:ext uri="{FF2B5EF4-FFF2-40B4-BE49-F238E27FC236}">
                  <a16:creationId xmlns:a16="http://schemas.microsoft.com/office/drawing/2014/main" id="{7B59CF5B-B6B2-F64D-A6D7-AC5EB34FBD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" name="Freeform 158">
              <a:extLst>
                <a:ext uri="{FF2B5EF4-FFF2-40B4-BE49-F238E27FC236}">
                  <a16:creationId xmlns:a16="http://schemas.microsoft.com/office/drawing/2014/main" id="{E1AA18BE-A174-7542-9121-AEE6D8B71A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" name="Freeform 159">
              <a:extLst>
                <a:ext uri="{FF2B5EF4-FFF2-40B4-BE49-F238E27FC236}">
                  <a16:creationId xmlns:a16="http://schemas.microsoft.com/office/drawing/2014/main" id="{D9B756EA-3F73-E642-93D0-1825910DA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Freeform 160">
              <a:extLst>
                <a:ext uri="{FF2B5EF4-FFF2-40B4-BE49-F238E27FC236}">
                  <a16:creationId xmlns:a16="http://schemas.microsoft.com/office/drawing/2014/main" id="{6688C0B2-4B3F-BF42-977A-3E6E4863A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Freeform 161">
              <a:extLst>
                <a:ext uri="{FF2B5EF4-FFF2-40B4-BE49-F238E27FC236}">
                  <a16:creationId xmlns:a16="http://schemas.microsoft.com/office/drawing/2014/main" id="{3D849204-D203-4E4B-8493-2CF3C811A5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Freeform 162">
              <a:extLst>
                <a:ext uri="{FF2B5EF4-FFF2-40B4-BE49-F238E27FC236}">
                  <a16:creationId xmlns:a16="http://schemas.microsoft.com/office/drawing/2014/main" id="{36391E2B-B868-2F42-BE11-80E2FE6B8A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Freeform 163">
              <a:extLst>
                <a:ext uri="{FF2B5EF4-FFF2-40B4-BE49-F238E27FC236}">
                  <a16:creationId xmlns:a16="http://schemas.microsoft.com/office/drawing/2014/main" id="{F44934A7-A6EB-624F-9C5A-6E4BE9756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Freeform 164">
              <a:extLst>
                <a:ext uri="{FF2B5EF4-FFF2-40B4-BE49-F238E27FC236}">
                  <a16:creationId xmlns:a16="http://schemas.microsoft.com/office/drawing/2014/main" id="{DF897582-5B0E-2A4E-A7F9-3E7C97FD8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" name="Freeform 165">
              <a:extLst>
                <a:ext uri="{FF2B5EF4-FFF2-40B4-BE49-F238E27FC236}">
                  <a16:creationId xmlns:a16="http://schemas.microsoft.com/office/drawing/2014/main" id="{F5982B57-5C2F-8D45-83E0-9F2EDBF002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9" name="Freeform 166">
              <a:extLst>
                <a:ext uri="{FF2B5EF4-FFF2-40B4-BE49-F238E27FC236}">
                  <a16:creationId xmlns:a16="http://schemas.microsoft.com/office/drawing/2014/main" id="{8388F73E-DE13-8D4B-A572-E4645C57C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0" name="Freeform 167">
              <a:extLst>
                <a:ext uri="{FF2B5EF4-FFF2-40B4-BE49-F238E27FC236}">
                  <a16:creationId xmlns:a16="http://schemas.microsoft.com/office/drawing/2014/main" id="{4BA8ECB1-D4EF-0045-BF95-110974191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Freeform 168">
              <a:extLst>
                <a:ext uri="{FF2B5EF4-FFF2-40B4-BE49-F238E27FC236}">
                  <a16:creationId xmlns:a16="http://schemas.microsoft.com/office/drawing/2014/main" id="{BA63D141-D46C-9C4E-9310-47D8B15D0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Freeform 169">
              <a:extLst>
                <a:ext uri="{FF2B5EF4-FFF2-40B4-BE49-F238E27FC236}">
                  <a16:creationId xmlns:a16="http://schemas.microsoft.com/office/drawing/2014/main" id="{9A005FB1-3F4D-3744-A34D-81A3B73C5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Freeform 170">
              <a:extLst>
                <a:ext uri="{FF2B5EF4-FFF2-40B4-BE49-F238E27FC236}">
                  <a16:creationId xmlns:a16="http://schemas.microsoft.com/office/drawing/2014/main" id="{D60A0EE4-F08B-1B4A-A25D-14BCE06B3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Freeform 171">
              <a:extLst>
                <a:ext uri="{FF2B5EF4-FFF2-40B4-BE49-F238E27FC236}">
                  <a16:creationId xmlns:a16="http://schemas.microsoft.com/office/drawing/2014/main" id="{74A128F7-14C0-DD46-AF44-7412EAA943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5" name="Freeform 172">
              <a:extLst>
                <a:ext uri="{FF2B5EF4-FFF2-40B4-BE49-F238E27FC236}">
                  <a16:creationId xmlns:a16="http://schemas.microsoft.com/office/drawing/2014/main" id="{8D38265D-3B5C-0347-A709-FDB605E265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" name="Freeform 173">
              <a:extLst>
                <a:ext uri="{FF2B5EF4-FFF2-40B4-BE49-F238E27FC236}">
                  <a16:creationId xmlns:a16="http://schemas.microsoft.com/office/drawing/2014/main" id="{F95DFF88-90D3-D54A-A9C6-F45639104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" name="Freeform 174">
              <a:extLst>
                <a:ext uri="{FF2B5EF4-FFF2-40B4-BE49-F238E27FC236}">
                  <a16:creationId xmlns:a16="http://schemas.microsoft.com/office/drawing/2014/main" id="{1A0122BF-0E68-BF41-9ED7-F56A967B9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Freeform 175">
              <a:extLst>
                <a:ext uri="{FF2B5EF4-FFF2-40B4-BE49-F238E27FC236}">
                  <a16:creationId xmlns:a16="http://schemas.microsoft.com/office/drawing/2014/main" id="{1F864CCF-23C7-2640-9048-49301F330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Freeform 176">
              <a:extLst>
                <a:ext uri="{FF2B5EF4-FFF2-40B4-BE49-F238E27FC236}">
                  <a16:creationId xmlns:a16="http://schemas.microsoft.com/office/drawing/2014/main" id="{70572FAC-52BC-5143-BC31-99086CA85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Freeform 177">
              <a:extLst>
                <a:ext uri="{FF2B5EF4-FFF2-40B4-BE49-F238E27FC236}">
                  <a16:creationId xmlns:a16="http://schemas.microsoft.com/office/drawing/2014/main" id="{5E765334-54AB-7F4C-A5EE-6F425D49B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Freeform 178">
              <a:extLst>
                <a:ext uri="{FF2B5EF4-FFF2-40B4-BE49-F238E27FC236}">
                  <a16:creationId xmlns:a16="http://schemas.microsoft.com/office/drawing/2014/main" id="{57990318-C32A-0848-9493-A024BA747D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2" name="Freeform 179">
              <a:extLst>
                <a:ext uri="{FF2B5EF4-FFF2-40B4-BE49-F238E27FC236}">
                  <a16:creationId xmlns:a16="http://schemas.microsoft.com/office/drawing/2014/main" id="{E2BFB742-0741-DD4E-98E7-DFB108BA7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3" name="Freeform 180">
              <a:extLst>
                <a:ext uri="{FF2B5EF4-FFF2-40B4-BE49-F238E27FC236}">
                  <a16:creationId xmlns:a16="http://schemas.microsoft.com/office/drawing/2014/main" id="{480BCBCB-44D3-9C4D-B35D-D30673BA2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" name="Freeform 181">
              <a:extLst>
                <a:ext uri="{FF2B5EF4-FFF2-40B4-BE49-F238E27FC236}">
                  <a16:creationId xmlns:a16="http://schemas.microsoft.com/office/drawing/2014/main" id="{3348F567-1BA7-8543-B24F-7F40E7568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5" name="Freeform 182">
              <a:extLst>
                <a:ext uri="{FF2B5EF4-FFF2-40B4-BE49-F238E27FC236}">
                  <a16:creationId xmlns:a16="http://schemas.microsoft.com/office/drawing/2014/main" id="{BBC5F5D0-8086-8348-AC75-E908DA26B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6" name="Freeform 183">
              <a:extLst>
                <a:ext uri="{FF2B5EF4-FFF2-40B4-BE49-F238E27FC236}">
                  <a16:creationId xmlns:a16="http://schemas.microsoft.com/office/drawing/2014/main" id="{D371160B-8FB7-3543-AF20-3D39403703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" name="Freeform 184">
              <a:extLst>
                <a:ext uri="{FF2B5EF4-FFF2-40B4-BE49-F238E27FC236}">
                  <a16:creationId xmlns:a16="http://schemas.microsoft.com/office/drawing/2014/main" id="{3CE34E67-5E46-214A-8E8E-CD8548B60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" name="Freeform 185">
              <a:extLst>
                <a:ext uri="{FF2B5EF4-FFF2-40B4-BE49-F238E27FC236}">
                  <a16:creationId xmlns:a16="http://schemas.microsoft.com/office/drawing/2014/main" id="{15456B72-E43F-604D-A335-E614FBAB2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9" name="Freeform 186">
              <a:extLst>
                <a:ext uri="{FF2B5EF4-FFF2-40B4-BE49-F238E27FC236}">
                  <a16:creationId xmlns:a16="http://schemas.microsoft.com/office/drawing/2014/main" id="{577EFC22-2BB0-C442-9E95-D1832C386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" name="Freeform 187">
              <a:extLst>
                <a:ext uri="{FF2B5EF4-FFF2-40B4-BE49-F238E27FC236}">
                  <a16:creationId xmlns:a16="http://schemas.microsoft.com/office/drawing/2014/main" id="{E0C839BD-ED80-D04D-9B76-326F1390F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1" name="Freeform 188">
              <a:extLst>
                <a:ext uri="{FF2B5EF4-FFF2-40B4-BE49-F238E27FC236}">
                  <a16:creationId xmlns:a16="http://schemas.microsoft.com/office/drawing/2014/main" id="{07638BA6-F8E8-4F49-95CA-B41E88418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2" name="Freeform 189">
              <a:extLst>
                <a:ext uri="{FF2B5EF4-FFF2-40B4-BE49-F238E27FC236}">
                  <a16:creationId xmlns:a16="http://schemas.microsoft.com/office/drawing/2014/main" id="{116AF115-49FF-8841-9D05-61DC59AFE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" name="Freeform 190">
              <a:extLst>
                <a:ext uri="{FF2B5EF4-FFF2-40B4-BE49-F238E27FC236}">
                  <a16:creationId xmlns:a16="http://schemas.microsoft.com/office/drawing/2014/main" id="{DD9F44EC-D46C-9342-9791-85697D6101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4" name="Freeform 191">
              <a:extLst>
                <a:ext uri="{FF2B5EF4-FFF2-40B4-BE49-F238E27FC236}">
                  <a16:creationId xmlns:a16="http://schemas.microsoft.com/office/drawing/2014/main" id="{AD4F3CE6-2F10-0949-82E2-B4BD3F358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5" name="Freeform 192">
              <a:extLst>
                <a:ext uri="{FF2B5EF4-FFF2-40B4-BE49-F238E27FC236}">
                  <a16:creationId xmlns:a16="http://schemas.microsoft.com/office/drawing/2014/main" id="{D6A8048A-1505-414A-B237-11201542B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6" name="Freeform 193">
              <a:extLst>
                <a:ext uri="{FF2B5EF4-FFF2-40B4-BE49-F238E27FC236}">
                  <a16:creationId xmlns:a16="http://schemas.microsoft.com/office/drawing/2014/main" id="{40BE4685-1A1E-524C-B9CD-325B65FEB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7" name="Freeform 194">
              <a:extLst>
                <a:ext uri="{FF2B5EF4-FFF2-40B4-BE49-F238E27FC236}">
                  <a16:creationId xmlns:a16="http://schemas.microsoft.com/office/drawing/2014/main" id="{966B4DF6-CDBC-0842-AD7B-381A38707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" name="Freeform 195">
              <a:extLst>
                <a:ext uri="{FF2B5EF4-FFF2-40B4-BE49-F238E27FC236}">
                  <a16:creationId xmlns:a16="http://schemas.microsoft.com/office/drawing/2014/main" id="{04CD0DDF-7270-1F47-A587-16930F5A4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" name="Freeform 196">
              <a:extLst>
                <a:ext uri="{FF2B5EF4-FFF2-40B4-BE49-F238E27FC236}">
                  <a16:creationId xmlns:a16="http://schemas.microsoft.com/office/drawing/2014/main" id="{A49155C8-FA21-F241-8A25-CF69D55746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" name="Freeform 197">
              <a:extLst>
                <a:ext uri="{FF2B5EF4-FFF2-40B4-BE49-F238E27FC236}">
                  <a16:creationId xmlns:a16="http://schemas.microsoft.com/office/drawing/2014/main" id="{F6BBD005-4BB1-7641-BDD8-601C74713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" name="Freeform 198">
              <a:extLst>
                <a:ext uri="{FF2B5EF4-FFF2-40B4-BE49-F238E27FC236}">
                  <a16:creationId xmlns:a16="http://schemas.microsoft.com/office/drawing/2014/main" id="{508249D9-E242-1D4C-87B4-4A287111B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" name="Freeform 199">
              <a:extLst>
                <a:ext uri="{FF2B5EF4-FFF2-40B4-BE49-F238E27FC236}">
                  <a16:creationId xmlns:a16="http://schemas.microsoft.com/office/drawing/2014/main" id="{83D9EA71-3701-4141-8912-142D456FB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" name="Freeform 200">
              <a:extLst>
                <a:ext uri="{FF2B5EF4-FFF2-40B4-BE49-F238E27FC236}">
                  <a16:creationId xmlns:a16="http://schemas.microsoft.com/office/drawing/2014/main" id="{C2BA4427-9704-2641-9C28-E00E9FFBA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" name="Freeform 201">
              <a:extLst>
                <a:ext uri="{FF2B5EF4-FFF2-40B4-BE49-F238E27FC236}">
                  <a16:creationId xmlns:a16="http://schemas.microsoft.com/office/drawing/2014/main" id="{7578E43B-8272-694E-B90A-FF5AB576C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" name="Freeform 202">
              <a:extLst>
                <a:ext uri="{FF2B5EF4-FFF2-40B4-BE49-F238E27FC236}">
                  <a16:creationId xmlns:a16="http://schemas.microsoft.com/office/drawing/2014/main" id="{8E1CDBED-ABF8-9C4A-8537-B02B6A888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6" name="Freeform 203">
              <a:extLst>
                <a:ext uri="{FF2B5EF4-FFF2-40B4-BE49-F238E27FC236}">
                  <a16:creationId xmlns:a16="http://schemas.microsoft.com/office/drawing/2014/main" id="{AB7F6C2E-BC94-D644-A50B-5F56F6F40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7" name="Freeform 204">
              <a:extLst>
                <a:ext uri="{FF2B5EF4-FFF2-40B4-BE49-F238E27FC236}">
                  <a16:creationId xmlns:a16="http://schemas.microsoft.com/office/drawing/2014/main" id="{E9898E3D-8900-0B47-93D4-8B11F7E1C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" name="Freeform 205">
              <a:extLst>
                <a:ext uri="{FF2B5EF4-FFF2-40B4-BE49-F238E27FC236}">
                  <a16:creationId xmlns:a16="http://schemas.microsoft.com/office/drawing/2014/main" id="{1F84789E-E1DC-CC40-9DBE-73971969EF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" name="Freeform 206">
              <a:extLst>
                <a:ext uri="{FF2B5EF4-FFF2-40B4-BE49-F238E27FC236}">
                  <a16:creationId xmlns:a16="http://schemas.microsoft.com/office/drawing/2014/main" id="{3810B045-3B69-AF4D-81FD-F9208F03D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0" name="Freeform 207">
              <a:extLst>
                <a:ext uri="{FF2B5EF4-FFF2-40B4-BE49-F238E27FC236}">
                  <a16:creationId xmlns:a16="http://schemas.microsoft.com/office/drawing/2014/main" id="{4A838E68-EF86-B34D-92F1-2EAD85023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1" name="Freeform 208">
              <a:extLst>
                <a:ext uri="{FF2B5EF4-FFF2-40B4-BE49-F238E27FC236}">
                  <a16:creationId xmlns:a16="http://schemas.microsoft.com/office/drawing/2014/main" id="{0232B7D8-4967-ED4F-B9EB-E648F1DFDF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2" name="Freeform 209">
              <a:extLst>
                <a:ext uri="{FF2B5EF4-FFF2-40B4-BE49-F238E27FC236}">
                  <a16:creationId xmlns:a16="http://schemas.microsoft.com/office/drawing/2014/main" id="{CEAD0337-E5F4-654C-86B8-DDAB19A4EC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3" name="Freeform 210">
              <a:extLst>
                <a:ext uri="{FF2B5EF4-FFF2-40B4-BE49-F238E27FC236}">
                  <a16:creationId xmlns:a16="http://schemas.microsoft.com/office/drawing/2014/main" id="{ECC9869E-B864-C740-B042-9C996D3182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4" name="Freeform 211">
              <a:extLst>
                <a:ext uri="{FF2B5EF4-FFF2-40B4-BE49-F238E27FC236}">
                  <a16:creationId xmlns:a16="http://schemas.microsoft.com/office/drawing/2014/main" id="{6C485CDA-C229-4040-A50C-230550623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5" name="Freeform 212">
              <a:extLst>
                <a:ext uri="{FF2B5EF4-FFF2-40B4-BE49-F238E27FC236}">
                  <a16:creationId xmlns:a16="http://schemas.microsoft.com/office/drawing/2014/main" id="{5AC0459E-705E-E143-9752-AADD5A354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6" name="Freeform 213">
              <a:extLst>
                <a:ext uri="{FF2B5EF4-FFF2-40B4-BE49-F238E27FC236}">
                  <a16:creationId xmlns:a16="http://schemas.microsoft.com/office/drawing/2014/main" id="{BDABECAA-CBE7-EF45-AC93-54DC18B098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7" name="Freeform 214">
              <a:extLst>
                <a:ext uri="{FF2B5EF4-FFF2-40B4-BE49-F238E27FC236}">
                  <a16:creationId xmlns:a16="http://schemas.microsoft.com/office/drawing/2014/main" id="{49168B6E-2554-BD48-B2B3-79F486F4B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" name="Freeform 215">
              <a:extLst>
                <a:ext uri="{FF2B5EF4-FFF2-40B4-BE49-F238E27FC236}">
                  <a16:creationId xmlns:a16="http://schemas.microsoft.com/office/drawing/2014/main" id="{1E34CF4E-3C1E-5D44-8C4A-6BDDD6870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" name="Freeform 216">
              <a:extLst>
                <a:ext uri="{FF2B5EF4-FFF2-40B4-BE49-F238E27FC236}">
                  <a16:creationId xmlns:a16="http://schemas.microsoft.com/office/drawing/2014/main" id="{6379C394-4324-BD40-AC97-C1B91969D7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" name="Freeform 217">
              <a:extLst>
                <a:ext uri="{FF2B5EF4-FFF2-40B4-BE49-F238E27FC236}">
                  <a16:creationId xmlns:a16="http://schemas.microsoft.com/office/drawing/2014/main" id="{0FCCCD39-E89E-214A-B4DB-DAC594437C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1" name="Freeform 218">
              <a:extLst>
                <a:ext uri="{FF2B5EF4-FFF2-40B4-BE49-F238E27FC236}">
                  <a16:creationId xmlns:a16="http://schemas.microsoft.com/office/drawing/2014/main" id="{A4C4E8E4-C229-0F4C-89B3-3D82DA0FF5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2" name="Freeform 219">
              <a:extLst>
                <a:ext uri="{FF2B5EF4-FFF2-40B4-BE49-F238E27FC236}">
                  <a16:creationId xmlns:a16="http://schemas.microsoft.com/office/drawing/2014/main" id="{88E7D933-3FA0-9649-89E5-195AA5D28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3" name="Freeform 220">
              <a:extLst>
                <a:ext uri="{FF2B5EF4-FFF2-40B4-BE49-F238E27FC236}">
                  <a16:creationId xmlns:a16="http://schemas.microsoft.com/office/drawing/2014/main" id="{AED858FC-5377-9E47-8F47-5809DC3052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4" name="Freeform 221">
              <a:extLst>
                <a:ext uri="{FF2B5EF4-FFF2-40B4-BE49-F238E27FC236}">
                  <a16:creationId xmlns:a16="http://schemas.microsoft.com/office/drawing/2014/main" id="{D699CA23-5743-3143-BAA8-136C696FF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5" name="Freeform 222">
              <a:extLst>
                <a:ext uri="{FF2B5EF4-FFF2-40B4-BE49-F238E27FC236}">
                  <a16:creationId xmlns:a16="http://schemas.microsoft.com/office/drawing/2014/main" id="{3E3D5214-6224-734D-9ACD-BB7E3E4773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6" name="Freeform 223">
              <a:extLst>
                <a:ext uri="{FF2B5EF4-FFF2-40B4-BE49-F238E27FC236}">
                  <a16:creationId xmlns:a16="http://schemas.microsoft.com/office/drawing/2014/main" id="{6BC71DA7-5CAE-C84B-AC6D-9304684FB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7" name="Freeform 224">
              <a:extLst>
                <a:ext uri="{FF2B5EF4-FFF2-40B4-BE49-F238E27FC236}">
                  <a16:creationId xmlns:a16="http://schemas.microsoft.com/office/drawing/2014/main" id="{76044AE1-6DBA-6F46-9985-B0EF37589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" name="Freeform 225">
              <a:extLst>
                <a:ext uri="{FF2B5EF4-FFF2-40B4-BE49-F238E27FC236}">
                  <a16:creationId xmlns:a16="http://schemas.microsoft.com/office/drawing/2014/main" id="{7715B974-AC3C-FB49-8E96-B3B3BFB56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" name="Freeform 226">
              <a:extLst>
                <a:ext uri="{FF2B5EF4-FFF2-40B4-BE49-F238E27FC236}">
                  <a16:creationId xmlns:a16="http://schemas.microsoft.com/office/drawing/2014/main" id="{7DBFFF50-B2A5-D24D-B1A2-C539AC2D8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0" name="Freeform 227">
              <a:extLst>
                <a:ext uri="{FF2B5EF4-FFF2-40B4-BE49-F238E27FC236}">
                  <a16:creationId xmlns:a16="http://schemas.microsoft.com/office/drawing/2014/main" id="{A650E578-7E78-9144-B3EE-27BE7451C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1" name="Freeform 228">
              <a:extLst>
                <a:ext uri="{FF2B5EF4-FFF2-40B4-BE49-F238E27FC236}">
                  <a16:creationId xmlns:a16="http://schemas.microsoft.com/office/drawing/2014/main" id="{2BCB2B40-EFFC-B442-A8C0-255925F11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2" name="Freeform 229">
              <a:extLst>
                <a:ext uri="{FF2B5EF4-FFF2-40B4-BE49-F238E27FC236}">
                  <a16:creationId xmlns:a16="http://schemas.microsoft.com/office/drawing/2014/main" id="{3DDCAC48-4F76-454A-A56A-5A26EF79D9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3" name="Freeform 230">
              <a:extLst>
                <a:ext uri="{FF2B5EF4-FFF2-40B4-BE49-F238E27FC236}">
                  <a16:creationId xmlns:a16="http://schemas.microsoft.com/office/drawing/2014/main" id="{2DBC5898-D65A-764A-8D76-9F9306E64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4" name="Freeform 231">
              <a:extLst>
                <a:ext uri="{FF2B5EF4-FFF2-40B4-BE49-F238E27FC236}">
                  <a16:creationId xmlns:a16="http://schemas.microsoft.com/office/drawing/2014/main" id="{6D66E2C7-73F9-0748-B92D-AACE24232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5" name="Freeform 232">
              <a:extLst>
                <a:ext uri="{FF2B5EF4-FFF2-40B4-BE49-F238E27FC236}">
                  <a16:creationId xmlns:a16="http://schemas.microsoft.com/office/drawing/2014/main" id="{854B745F-0F70-B54F-B941-603D5BAE6A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6" name="Freeform 233">
              <a:extLst>
                <a:ext uri="{FF2B5EF4-FFF2-40B4-BE49-F238E27FC236}">
                  <a16:creationId xmlns:a16="http://schemas.microsoft.com/office/drawing/2014/main" id="{284C0CC8-E48A-9C42-8EC5-6CB17B0CE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7" name="Freeform 234">
              <a:extLst>
                <a:ext uri="{FF2B5EF4-FFF2-40B4-BE49-F238E27FC236}">
                  <a16:creationId xmlns:a16="http://schemas.microsoft.com/office/drawing/2014/main" id="{8DFBAAA6-7BB2-2C47-9E9A-57AE4649E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8" name="Freeform 235">
              <a:extLst>
                <a:ext uri="{FF2B5EF4-FFF2-40B4-BE49-F238E27FC236}">
                  <a16:creationId xmlns:a16="http://schemas.microsoft.com/office/drawing/2014/main" id="{9EC18BED-BA81-6A43-A007-7C24AAC6C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" name="Freeform 236">
              <a:extLst>
                <a:ext uri="{FF2B5EF4-FFF2-40B4-BE49-F238E27FC236}">
                  <a16:creationId xmlns:a16="http://schemas.microsoft.com/office/drawing/2014/main" id="{AEF26441-409D-3645-87DB-6E99518B33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" name="Freeform 237">
              <a:extLst>
                <a:ext uri="{FF2B5EF4-FFF2-40B4-BE49-F238E27FC236}">
                  <a16:creationId xmlns:a16="http://schemas.microsoft.com/office/drawing/2014/main" id="{8F37F274-BAB4-3A41-815A-54A53C5D1D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1" name="Freeform 238">
              <a:extLst>
                <a:ext uri="{FF2B5EF4-FFF2-40B4-BE49-F238E27FC236}">
                  <a16:creationId xmlns:a16="http://schemas.microsoft.com/office/drawing/2014/main" id="{50C560B3-41A9-DA48-86AC-EFD8204CA1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2" name="Freeform 239">
              <a:extLst>
                <a:ext uri="{FF2B5EF4-FFF2-40B4-BE49-F238E27FC236}">
                  <a16:creationId xmlns:a16="http://schemas.microsoft.com/office/drawing/2014/main" id="{74392FDB-18E3-1B44-8DE0-68E62A10C7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3" name="Freeform 240">
              <a:extLst>
                <a:ext uri="{FF2B5EF4-FFF2-40B4-BE49-F238E27FC236}">
                  <a16:creationId xmlns:a16="http://schemas.microsoft.com/office/drawing/2014/main" id="{0A0636F0-5EA1-664B-92AC-AE922DE65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" name="Freeform 241">
              <a:extLst>
                <a:ext uri="{FF2B5EF4-FFF2-40B4-BE49-F238E27FC236}">
                  <a16:creationId xmlns:a16="http://schemas.microsoft.com/office/drawing/2014/main" id="{E4CAA491-CFBB-A748-8EEB-81A2BD33E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5" name="Freeform 242">
              <a:extLst>
                <a:ext uri="{FF2B5EF4-FFF2-40B4-BE49-F238E27FC236}">
                  <a16:creationId xmlns:a16="http://schemas.microsoft.com/office/drawing/2014/main" id="{6E479283-632A-1642-8ACD-CCE79EA84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6" name="Freeform 243">
              <a:extLst>
                <a:ext uri="{FF2B5EF4-FFF2-40B4-BE49-F238E27FC236}">
                  <a16:creationId xmlns:a16="http://schemas.microsoft.com/office/drawing/2014/main" id="{394BA59A-A61D-4C45-B94F-E08FF753F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7" name="Freeform 244">
              <a:extLst>
                <a:ext uri="{FF2B5EF4-FFF2-40B4-BE49-F238E27FC236}">
                  <a16:creationId xmlns:a16="http://schemas.microsoft.com/office/drawing/2014/main" id="{D0DAB4BC-4AF6-2747-9303-FB1BB0042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8" name="Freeform 245">
              <a:extLst>
                <a:ext uri="{FF2B5EF4-FFF2-40B4-BE49-F238E27FC236}">
                  <a16:creationId xmlns:a16="http://schemas.microsoft.com/office/drawing/2014/main" id="{3C5232B5-C9B6-FE49-894B-077BEED97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" name="Freeform 246">
              <a:extLst>
                <a:ext uri="{FF2B5EF4-FFF2-40B4-BE49-F238E27FC236}">
                  <a16:creationId xmlns:a16="http://schemas.microsoft.com/office/drawing/2014/main" id="{8AE46F37-31CC-8543-9F3C-63D914D3B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0" name="Freeform 247">
              <a:extLst>
                <a:ext uri="{FF2B5EF4-FFF2-40B4-BE49-F238E27FC236}">
                  <a16:creationId xmlns:a16="http://schemas.microsoft.com/office/drawing/2014/main" id="{0FFCB3AE-5B3A-FA4F-86DF-77E7EF9B39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1" name="Freeform 248">
              <a:extLst>
                <a:ext uri="{FF2B5EF4-FFF2-40B4-BE49-F238E27FC236}">
                  <a16:creationId xmlns:a16="http://schemas.microsoft.com/office/drawing/2014/main" id="{6FE30BEF-304C-ED43-91E1-73345F50D2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2" name="Freeform 249">
              <a:extLst>
                <a:ext uri="{FF2B5EF4-FFF2-40B4-BE49-F238E27FC236}">
                  <a16:creationId xmlns:a16="http://schemas.microsoft.com/office/drawing/2014/main" id="{36CBD92F-31A6-BA4A-AC4A-6CC21B51B3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3" name="Freeform 250">
              <a:extLst>
                <a:ext uri="{FF2B5EF4-FFF2-40B4-BE49-F238E27FC236}">
                  <a16:creationId xmlns:a16="http://schemas.microsoft.com/office/drawing/2014/main" id="{D12C9291-70D0-E244-93B3-E5729AE16E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4" name="Freeform 251">
              <a:extLst>
                <a:ext uri="{FF2B5EF4-FFF2-40B4-BE49-F238E27FC236}">
                  <a16:creationId xmlns:a16="http://schemas.microsoft.com/office/drawing/2014/main" id="{77806FD0-8A43-C749-8C86-54268E096A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" name="Freeform 252">
              <a:extLst>
                <a:ext uri="{FF2B5EF4-FFF2-40B4-BE49-F238E27FC236}">
                  <a16:creationId xmlns:a16="http://schemas.microsoft.com/office/drawing/2014/main" id="{D50CB5E0-DC55-DB45-9E1A-4F57F975A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6" name="Freeform 253">
              <a:extLst>
                <a:ext uri="{FF2B5EF4-FFF2-40B4-BE49-F238E27FC236}">
                  <a16:creationId xmlns:a16="http://schemas.microsoft.com/office/drawing/2014/main" id="{2DA8E6DD-A9A9-8549-99EA-9CC5574E1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7" name="Freeform 254">
              <a:extLst>
                <a:ext uri="{FF2B5EF4-FFF2-40B4-BE49-F238E27FC236}">
                  <a16:creationId xmlns:a16="http://schemas.microsoft.com/office/drawing/2014/main" id="{9CB02FCE-3256-9D4C-9114-5C3A38E880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8" name="Freeform 255">
              <a:extLst>
                <a:ext uri="{FF2B5EF4-FFF2-40B4-BE49-F238E27FC236}">
                  <a16:creationId xmlns:a16="http://schemas.microsoft.com/office/drawing/2014/main" id="{9AE4FD59-0E62-7A41-AC3D-046446F9C9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" name="Freeform 256">
              <a:extLst>
                <a:ext uri="{FF2B5EF4-FFF2-40B4-BE49-F238E27FC236}">
                  <a16:creationId xmlns:a16="http://schemas.microsoft.com/office/drawing/2014/main" id="{E2BA8EBF-7858-0041-8CAA-2F95AB612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" name="Freeform 257">
              <a:extLst>
                <a:ext uri="{FF2B5EF4-FFF2-40B4-BE49-F238E27FC236}">
                  <a16:creationId xmlns:a16="http://schemas.microsoft.com/office/drawing/2014/main" id="{EE96A159-1602-C047-890D-DB07824E31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" name="Freeform 258">
              <a:extLst>
                <a:ext uri="{FF2B5EF4-FFF2-40B4-BE49-F238E27FC236}">
                  <a16:creationId xmlns:a16="http://schemas.microsoft.com/office/drawing/2014/main" id="{D1D27E22-7C5D-4E40-9C7D-461A22364C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" name="Freeform 259">
              <a:extLst>
                <a:ext uri="{FF2B5EF4-FFF2-40B4-BE49-F238E27FC236}">
                  <a16:creationId xmlns:a16="http://schemas.microsoft.com/office/drawing/2014/main" id="{AE3285D6-3FA6-A040-8DF6-9899331C4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" name="Freeform 260">
              <a:extLst>
                <a:ext uri="{FF2B5EF4-FFF2-40B4-BE49-F238E27FC236}">
                  <a16:creationId xmlns:a16="http://schemas.microsoft.com/office/drawing/2014/main" id="{B7014286-0E3B-BF44-BB38-6DED495B5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4" name="Freeform 261">
              <a:extLst>
                <a:ext uri="{FF2B5EF4-FFF2-40B4-BE49-F238E27FC236}">
                  <a16:creationId xmlns:a16="http://schemas.microsoft.com/office/drawing/2014/main" id="{106E32F5-0995-774D-9359-A7F04D0C9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5" name="Freeform 262">
              <a:extLst>
                <a:ext uri="{FF2B5EF4-FFF2-40B4-BE49-F238E27FC236}">
                  <a16:creationId xmlns:a16="http://schemas.microsoft.com/office/drawing/2014/main" id="{78AE353D-D632-E948-ABD0-B20320872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6" name="Freeform 263">
              <a:extLst>
                <a:ext uri="{FF2B5EF4-FFF2-40B4-BE49-F238E27FC236}">
                  <a16:creationId xmlns:a16="http://schemas.microsoft.com/office/drawing/2014/main" id="{4EE7DDF7-0967-9242-A7DF-E396B6730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9000006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79AD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A706D-A6D0-FA47-88CB-1A0FEC40F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73C96F-0848-B14D-9E8E-FB085B5714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00" y="6311900"/>
            <a:ext cx="3357949" cy="32702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EAD5AE-1A7D-AA4F-8E1D-966C8E2DDAAF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rgbClr val="1B9A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095A1FE-AC17-E645-B7E0-00BB6DC9BDC8}"/>
              </a:ext>
            </a:extLst>
          </p:cNvPr>
          <p:cNvSpPr txBox="1"/>
          <p:nvPr userDrawn="1"/>
        </p:nvSpPr>
        <p:spPr>
          <a:xfrm>
            <a:off x="8230233" y="63311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rgbClr val="179ADC"/>
                </a:solidFill>
              </a:rPr>
              <a:t>#</a:t>
            </a:r>
            <a:r>
              <a:rPr lang="en-US" sz="1400" err="1">
                <a:solidFill>
                  <a:srgbClr val="179ADC"/>
                </a:solidFill>
              </a:rPr>
              <a:t>UniversalHealth</a:t>
            </a:r>
            <a:endParaRPr lang="en-US" sz="1400">
              <a:solidFill>
                <a:srgbClr val="179ADC"/>
              </a:solidFill>
            </a:endParaRPr>
          </a:p>
        </p:txBody>
      </p:sp>
      <p:sp>
        <p:nvSpPr>
          <p:cNvPr id="149" name="Slide Number Placeholder 8">
            <a:extLst>
              <a:ext uri="{FF2B5EF4-FFF2-40B4-BE49-F238E27FC236}">
                <a16:creationId xmlns:a16="http://schemas.microsoft.com/office/drawing/2014/main" id="{7B688C03-DDF2-EF47-A617-B5FC4516F0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9ADC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D192B646-D70B-BE4C-9EF2-45543AF89F1A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50195"/>
            <a:ext cx="0" cy="307776"/>
          </a:xfrm>
          <a:prstGeom prst="line">
            <a:avLst/>
          </a:prstGeom>
          <a:ln>
            <a:solidFill>
              <a:srgbClr val="179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Group 3">
            <a:extLst>
              <a:ext uri="{FF2B5EF4-FFF2-40B4-BE49-F238E27FC236}">
                <a16:creationId xmlns:a16="http://schemas.microsoft.com/office/drawing/2014/main" id="{AE1D222B-AEE6-7844-96AD-5C646776D0A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rgbClr val="179ADC"/>
          </a:solidFill>
        </p:grpSpPr>
        <p:sp>
          <p:nvSpPr>
            <p:cNvPr id="152" name="Freeform 140">
              <a:extLst>
                <a:ext uri="{FF2B5EF4-FFF2-40B4-BE49-F238E27FC236}">
                  <a16:creationId xmlns:a16="http://schemas.microsoft.com/office/drawing/2014/main" id="{B49B5035-E6F7-1647-A2C6-D673A6BCB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" name="Freeform 141">
              <a:extLst>
                <a:ext uri="{FF2B5EF4-FFF2-40B4-BE49-F238E27FC236}">
                  <a16:creationId xmlns:a16="http://schemas.microsoft.com/office/drawing/2014/main" id="{81E703B3-3824-3E43-8338-7F7660CEA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Freeform 142">
              <a:extLst>
                <a:ext uri="{FF2B5EF4-FFF2-40B4-BE49-F238E27FC236}">
                  <a16:creationId xmlns:a16="http://schemas.microsoft.com/office/drawing/2014/main" id="{BDCC69B0-91A9-9A41-993D-262C152B8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Freeform 143">
              <a:extLst>
                <a:ext uri="{FF2B5EF4-FFF2-40B4-BE49-F238E27FC236}">
                  <a16:creationId xmlns:a16="http://schemas.microsoft.com/office/drawing/2014/main" id="{4CBFFB66-11E1-4F47-8144-29AB2AE7F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144">
              <a:extLst>
                <a:ext uri="{FF2B5EF4-FFF2-40B4-BE49-F238E27FC236}">
                  <a16:creationId xmlns:a16="http://schemas.microsoft.com/office/drawing/2014/main" id="{4F3103EB-E587-FE43-BD5E-1D2B6AD0F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Freeform 145">
              <a:extLst>
                <a:ext uri="{FF2B5EF4-FFF2-40B4-BE49-F238E27FC236}">
                  <a16:creationId xmlns:a16="http://schemas.microsoft.com/office/drawing/2014/main" id="{15029236-6DE6-DC46-8AC0-314609325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6">
              <a:extLst>
                <a:ext uri="{FF2B5EF4-FFF2-40B4-BE49-F238E27FC236}">
                  <a16:creationId xmlns:a16="http://schemas.microsoft.com/office/drawing/2014/main" id="{52A94B81-6DD8-7F4C-AD9C-A9AF5E605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7">
              <a:extLst>
                <a:ext uri="{FF2B5EF4-FFF2-40B4-BE49-F238E27FC236}">
                  <a16:creationId xmlns:a16="http://schemas.microsoft.com/office/drawing/2014/main" id="{67743AA2-904F-5D41-8CBE-652866CD2D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8">
              <a:extLst>
                <a:ext uri="{FF2B5EF4-FFF2-40B4-BE49-F238E27FC236}">
                  <a16:creationId xmlns:a16="http://schemas.microsoft.com/office/drawing/2014/main" id="{57D3284D-3E91-6B4A-BF79-C16C16FFD8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9">
              <a:extLst>
                <a:ext uri="{FF2B5EF4-FFF2-40B4-BE49-F238E27FC236}">
                  <a16:creationId xmlns:a16="http://schemas.microsoft.com/office/drawing/2014/main" id="{32838868-F2AA-2E4D-9C21-D1BF2BFC7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50">
              <a:extLst>
                <a:ext uri="{FF2B5EF4-FFF2-40B4-BE49-F238E27FC236}">
                  <a16:creationId xmlns:a16="http://schemas.microsoft.com/office/drawing/2014/main" id="{6616D8B2-EA1C-E245-BDD2-F79BB89E3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51">
              <a:extLst>
                <a:ext uri="{FF2B5EF4-FFF2-40B4-BE49-F238E27FC236}">
                  <a16:creationId xmlns:a16="http://schemas.microsoft.com/office/drawing/2014/main" id="{06D5C083-090A-E945-8498-03A1E96D53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52">
              <a:extLst>
                <a:ext uri="{FF2B5EF4-FFF2-40B4-BE49-F238E27FC236}">
                  <a16:creationId xmlns:a16="http://schemas.microsoft.com/office/drawing/2014/main" id="{1E1265FB-FE21-5246-842A-C794B89DF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53">
              <a:extLst>
                <a:ext uri="{FF2B5EF4-FFF2-40B4-BE49-F238E27FC236}">
                  <a16:creationId xmlns:a16="http://schemas.microsoft.com/office/drawing/2014/main" id="{0587F020-F4F0-C640-ACD7-563A535FD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54">
              <a:extLst>
                <a:ext uri="{FF2B5EF4-FFF2-40B4-BE49-F238E27FC236}">
                  <a16:creationId xmlns:a16="http://schemas.microsoft.com/office/drawing/2014/main" id="{7C1C773A-9E3A-AC49-8E35-5D2C7D6ED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5">
              <a:extLst>
                <a:ext uri="{FF2B5EF4-FFF2-40B4-BE49-F238E27FC236}">
                  <a16:creationId xmlns:a16="http://schemas.microsoft.com/office/drawing/2014/main" id="{4A7F28C8-DCF1-4349-BB64-962237E1D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6">
              <a:extLst>
                <a:ext uri="{FF2B5EF4-FFF2-40B4-BE49-F238E27FC236}">
                  <a16:creationId xmlns:a16="http://schemas.microsoft.com/office/drawing/2014/main" id="{D812679B-F023-CA40-93C5-B0C766501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7">
              <a:extLst>
                <a:ext uri="{FF2B5EF4-FFF2-40B4-BE49-F238E27FC236}">
                  <a16:creationId xmlns:a16="http://schemas.microsoft.com/office/drawing/2014/main" id="{412F55AD-8022-0D40-9846-1BB14E4927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8">
              <a:extLst>
                <a:ext uri="{FF2B5EF4-FFF2-40B4-BE49-F238E27FC236}">
                  <a16:creationId xmlns:a16="http://schemas.microsoft.com/office/drawing/2014/main" id="{99E39BC7-A4F2-4A49-B33D-ABE1249AC1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9">
              <a:extLst>
                <a:ext uri="{FF2B5EF4-FFF2-40B4-BE49-F238E27FC236}">
                  <a16:creationId xmlns:a16="http://schemas.microsoft.com/office/drawing/2014/main" id="{FAB3FE5E-BD45-6844-9CC0-E953BF0D3B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60">
              <a:extLst>
                <a:ext uri="{FF2B5EF4-FFF2-40B4-BE49-F238E27FC236}">
                  <a16:creationId xmlns:a16="http://schemas.microsoft.com/office/drawing/2014/main" id="{431F49C7-8776-3D4D-B852-6E5335DF8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61">
              <a:extLst>
                <a:ext uri="{FF2B5EF4-FFF2-40B4-BE49-F238E27FC236}">
                  <a16:creationId xmlns:a16="http://schemas.microsoft.com/office/drawing/2014/main" id="{03243F55-70E7-9B41-8B40-7B63AA5EA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62">
              <a:extLst>
                <a:ext uri="{FF2B5EF4-FFF2-40B4-BE49-F238E27FC236}">
                  <a16:creationId xmlns:a16="http://schemas.microsoft.com/office/drawing/2014/main" id="{04281F14-A989-7F44-83C0-0C32D5ADC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63">
              <a:extLst>
                <a:ext uri="{FF2B5EF4-FFF2-40B4-BE49-F238E27FC236}">
                  <a16:creationId xmlns:a16="http://schemas.microsoft.com/office/drawing/2014/main" id="{10830BBB-D14A-F54D-AE0E-4FDB042840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64">
              <a:extLst>
                <a:ext uri="{FF2B5EF4-FFF2-40B4-BE49-F238E27FC236}">
                  <a16:creationId xmlns:a16="http://schemas.microsoft.com/office/drawing/2014/main" id="{7EA1BFFF-1479-404D-95D3-418995638E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5">
              <a:extLst>
                <a:ext uri="{FF2B5EF4-FFF2-40B4-BE49-F238E27FC236}">
                  <a16:creationId xmlns:a16="http://schemas.microsoft.com/office/drawing/2014/main" id="{9AECE0C2-F378-6D43-B686-2161B0097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6">
              <a:extLst>
                <a:ext uri="{FF2B5EF4-FFF2-40B4-BE49-F238E27FC236}">
                  <a16:creationId xmlns:a16="http://schemas.microsoft.com/office/drawing/2014/main" id="{F2B6DDD3-66C9-8541-873A-95BA85C18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7">
              <a:extLst>
                <a:ext uri="{FF2B5EF4-FFF2-40B4-BE49-F238E27FC236}">
                  <a16:creationId xmlns:a16="http://schemas.microsoft.com/office/drawing/2014/main" id="{4271D3C3-3F58-C14C-B418-797A01614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8">
              <a:extLst>
                <a:ext uri="{FF2B5EF4-FFF2-40B4-BE49-F238E27FC236}">
                  <a16:creationId xmlns:a16="http://schemas.microsoft.com/office/drawing/2014/main" id="{7CD5D786-2F24-1040-A17E-BADC09A9E4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9">
              <a:extLst>
                <a:ext uri="{FF2B5EF4-FFF2-40B4-BE49-F238E27FC236}">
                  <a16:creationId xmlns:a16="http://schemas.microsoft.com/office/drawing/2014/main" id="{5BFC6095-D497-5C41-B8E0-8F7C08B04F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70">
              <a:extLst>
                <a:ext uri="{FF2B5EF4-FFF2-40B4-BE49-F238E27FC236}">
                  <a16:creationId xmlns:a16="http://schemas.microsoft.com/office/drawing/2014/main" id="{240A292E-1D85-5842-ADE3-D0CC15B22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71">
              <a:extLst>
                <a:ext uri="{FF2B5EF4-FFF2-40B4-BE49-F238E27FC236}">
                  <a16:creationId xmlns:a16="http://schemas.microsoft.com/office/drawing/2014/main" id="{271D4897-5B66-B940-AF76-E3256CFD3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72">
              <a:extLst>
                <a:ext uri="{FF2B5EF4-FFF2-40B4-BE49-F238E27FC236}">
                  <a16:creationId xmlns:a16="http://schemas.microsoft.com/office/drawing/2014/main" id="{0D876030-71CA-CA42-82D4-EC7298B52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73">
              <a:extLst>
                <a:ext uri="{FF2B5EF4-FFF2-40B4-BE49-F238E27FC236}">
                  <a16:creationId xmlns:a16="http://schemas.microsoft.com/office/drawing/2014/main" id="{3E6B224B-0A3C-AC44-A6DF-486B65ACB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74">
              <a:extLst>
                <a:ext uri="{FF2B5EF4-FFF2-40B4-BE49-F238E27FC236}">
                  <a16:creationId xmlns:a16="http://schemas.microsoft.com/office/drawing/2014/main" id="{DB9FD04A-4FED-FF43-B00F-06842EC98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5">
              <a:extLst>
                <a:ext uri="{FF2B5EF4-FFF2-40B4-BE49-F238E27FC236}">
                  <a16:creationId xmlns:a16="http://schemas.microsoft.com/office/drawing/2014/main" id="{6F2F70FD-6500-ED47-B1F4-F680A3D2B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6">
              <a:extLst>
                <a:ext uri="{FF2B5EF4-FFF2-40B4-BE49-F238E27FC236}">
                  <a16:creationId xmlns:a16="http://schemas.microsoft.com/office/drawing/2014/main" id="{694C8DCF-ADCE-5045-9575-2BB706E8B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7">
              <a:extLst>
                <a:ext uri="{FF2B5EF4-FFF2-40B4-BE49-F238E27FC236}">
                  <a16:creationId xmlns:a16="http://schemas.microsoft.com/office/drawing/2014/main" id="{DD459B16-D31C-B841-AD92-1D9EC6EE4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8">
              <a:extLst>
                <a:ext uri="{FF2B5EF4-FFF2-40B4-BE49-F238E27FC236}">
                  <a16:creationId xmlns:a16="http://schemas.microsoft.com/office/drawing/2014/main" id="{CBFF823D-7B48-014C-9F70-0FCD394F9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9">
              <a:extLst>
                <a:ext uri="{FF2B5EF4-FFF2-40B4-BE49-F238E27FC236}">
                  <a16:creationId xmlns:a16="http://schemas.microsoft.com/office/drawing/2014/main" id="{EEC8982F-4B62-A747-A963-E47930D3FD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80">
              <a:extLst>
                <a:ext uri="{FF2B5EF4-FFF2-40B4-BE49-F238E27FC236}">
                  <a16:creationId xmlns:a16="http://schemas.microsoft.com/office/drawing/2014/main" id="{7B3A46F8-3FC1-6445-869A-99746E54C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81">
              <a:extLst>
                <a:ext uri="{FF2B5EF4-FFF2-40B4-BE49-F238E27FC236}">
                  <a16:creationId xmlns:a16="http://schemas.microsoft.com/office/drawing/2014/main" id="{CDFE1BFB-E2AD-1345-ACD4-FB850F598A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82">
              <a:extLst>
                <a:ext uri="{FF2B5EF4-FFF2-40B4-BE49-F238E27FC236}">
                  <a16:creationId xmlns:a16="http://schemas.microsoft.com/office/drawing/2014/main" id="{C66A211F-32A6-D945-88B2-BC707CCEE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83">
              <a:extLst>
                <a:ext uri="{FF2B5EF4-FFF2-40B4-BE49-F238E27FC236}">
                  <a16:creationId xmlns:a16="http://schemas.microsoft.com/office/drawing/2014/main" id="{D0114E4B-8D3E-EC4D-9170-066B6CB6F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84">
              <a:extLst>
                <a:ext uri="{FF2B5EF4-FFF2-40B4-BE49-F238E27FC236}">
                  <a16:creationId xmlns:a16="http://schemas.microsoft.com/office/drawing/2014/main" id="{DAE9C33A-8C03-3F44-A00E-0A1B040B8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5">
              <a:extLst>
                <a:ext uri="{FF2B5EF4-FFF2-40B4-BE49-F238E27FC236}">
                  <a16:creationId xmlns:a16="http://schemas.microsoft.com/office/drawing/2014/main" id="{0BBD7BD0-9CD3-BF42-8E14-90DE6C9F26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6">
              <a:extLst>
                <a:ext uri="{FF2B5EF4-FFF2-40B4-BE49-F238E27FC236}">
                  <a16:creationId xmlns:a16="http://schemas.microsoft.com/office/drawing/2014/main" id="{7AC5EF1C-53AE-9E42-8290-3BF68F0D8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7">
              <a:extLst>
                <a:ext uri="{FF2B5EF4-FFF2-40B4-BE49-F238E27FC236}">
                  <a16:creationId xmlns:a16="http://schemas.microsoft.com/office/drawing/2014/main" id="{8C0E9C2F-98B5-D548-B3EC-6E817953F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8">
              <a:extLst>
                <a:ext uri="{FF2B5EF4-FFF2-40B4-BE49-F238E27FC236}">
                  <a16:creationId xmlns:a16="http://schemas.microsoft.com/office/drawing/2014/main" id="{6794BB6E-5235-5E4E-BA1C-BDEE05EC5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9">
              <a:extLst>
                <a:ext uri="{FF2B5EF4-FFF2-40B4-BE49-F238E27FC236}">
                  <a16:creationId xmlns:a16="http://schemas.microsoft.com/office/drawing/2014/main" id="{71E558F9-43C9-754F-8498-593E7B8840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90">
              <a:extLst>
                <a:ext uri="{FF2B5EF4-FFF2-40B4-BE49-F238E27FC236}">
                  <a16:creationId xmlns:a16="http://schemas.microsoft.com/office/drawing/2014/main" id="{01C92750-65BA-6841-A13F-07D257AE9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91">
              <a:extLst>
                <a:ext uri="{FF2B5EF4-FFF2-40B4-BE49-F238E27FC236}">
                  <a16:creationId xmlns:a16="http://schemas.microsoft.com/office/drawing/2014/main" id="{80B59686-5245-6044-95F7-C6BC5AC8B9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92">
              <a:extLst>
                <a:ext uri="{FF2B5EF4-FFF2-40B4-BE49-F238E27FC236}">
                  <a16:creationId xmlns:a16="http://schemas.microsoft.com/office/drawing/2014/main" id="{83B3CDF5-3BF1-AB4C-8E2E-4EDFF43B3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93">
              <a:extLst>
                <a:ext uri="{FF2B5EF4-FFF2-40B4-BE49-F238E27FC236}">
                  <a16:creationId xmlns:a16="http://schemas.microsoft.com/office/drawing/2014/main" id="{6CC70BC8-F35E-A243-AA64-E668B525ED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94">
              <a:extLst>
                <a:ext uri="{FF2B5EF4-FFF2-40B4-BE49-F238E27FC236}">
                  <a16:creationId xmlns:a16="http://schemas.microsoft.com/office/drawing/2014/main" id="{9DD694C6-38DC-3F47-8EB0-A96020C71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5">
              <a:extLst>
                <a:ext uri="{FF2B5EF4-FFF2-40B4-BE49-F238E27FC236}">
                  <a16:creationId xmlns:a16="http://schemas.microsoft.com/office/drawing/2014/main" id="{FE8E86FC-8D02-844F-8875-60469B29D8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6">
              <a:extLst>
                <a:ext uri="{FF2B5EF4-FFF2-40B4-BE49-F238E27FC236}">
                  <a16:creationId xmlns:a16="http://schemas.microsoft.com/office/drawing/2014/main" id="{E9FFA1D8-2E78-2D4F-9F41-03433E9E11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7">
              <a:extLst>
                <a:ext uri="{FF2B5EF4-FFF2-40B4-BE49-F238E27FC236}">
                  <a16:creationId xmlns:a16="http://schemas.microsoft.com/office/drawing/2014/main" id="{D70576C1-A85F-AD47-9279-550AAF3E4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8">
              <a:extLst>
                <a:ext uri="{FF2B5EF4-FFF2-40B4-BE49-F238E27FC236}">
                  <a16:creationId xmlns:a16="http://schemas.microsoft.com/office/drawing/2014/main" id="{A7848FB7-C120-A24F-B1D8-288137EF3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9">
              <a:extLst>
                <a:ext uri="{FF2B5EF4-FFF2-40B4-BE49-F238E27FC236}">
                  <a16:creationId xmlns:a16="http://schemas.microsoft.com/office/drawing/2014/main" id="{230EE5B2-91CE-5145-8BF1-66AB4EDE8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200">
              <a:extLst>
                <a:ext uri="{FF2B5EF4-FFF2-40B4-BE49-F238E27FC236}">
                  <a16:creationId xmlns:a16="http://schemas.microsoft.com/office/drawing/2014/main" id="{6D15F358-D5C7-154D-9E25-81CA3F8DB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201">
              <a:extLst>
                <a:ext uri="{FF2B5EF4-FFF2-40B4-BE49-F238E27FC236}">
                  <a16:creationId xmlns:a16="http://schemas.microsoft.com/office/drawing/2014/main" id="{8883D3D7-6041-4048-8F66-EE3488B54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202">
              <a:extLst>
                <a:ext uri="{FF2B5EF4-FFF2-40B4-BE49-F238E27FC236}">
                  <a16:creationId xmlns:a16="http://schemas.microsoft.com/office/drawing/2014/main" id="{443B109C-E5C0-414F-8334-B4B1C8291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203">
              <a:extLst>
                <a:ext uri="{FF2B5EF4-FFF2-40B4-BE49-F238E27FC236}">
                  <a16:creationId xmlns:a16="http://schemas.microsoft.com/office/drawing/2014/main" id="{ABF39464-59C4-CD4D-811C-1C4AB1484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204">
              <a:extLst>
                <a:ext uri="{FF2B5EF4-FFF2-40B4-BE49-F238E27FC236}">
                  <a16:creationId xmlns:a16="http://schemas.microsoft.com/office/drawing/2014/main" id="{F017E403-DEBC-EF4A-89FA-1F7747F13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5">
              <a:extLst>
                <a:ext uri="{FF2B5EF4-FFF2-40B4-BE49-F238E27FC236}">
                  <a16:creationId xmlns:a16="http://schemas.microsoft.com/office/drawing/2014/main" id="{8534D8A3-EF92-7347-BCCF-8D5272F0D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6">
              <a:extLst>
                <a:ext uri="{FF2B5EF4-FFF2-40B4-BE49-F238E27FC236}">
                  <a16:creationId xmlns:a16="http://schemas.microsoft.com/office/drawing/2014/main" id="{C522D1B3-8F95-D445-B86E-F6653E71B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7">
              <a:extLst>
                <a:ext uri="{FF2B5EF4-FFF2-40B4-BE49-F238E27FC236}">
                  <a16:creationId xmlns:a16="http://schemas.microsoft.com/office/drawing/2014/main" id="{FEB47CA0-FF43-DD48-B761-AACB1C392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8">
              <a:extLst>
                <a:ext uri="{FF2B5EF4-FFF2-40B4-BE49-F238E27FC236}">
                  <a16:creationId xmlns:a16="http://schemas.microsoft.com/office/drawing/2014/main" id="{0AF64D89-6A12-644D-9DE3-1EF6399F0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9">
              <a:extLst>
                <a:ext uri="{FF2B5EF4-FFF2-40B4-BE49-F238E27FC236}">
                  <a16:creationId xmlns:a16="http://schemas.microsoft.com/office/drawing/2014/main" id="{BD7693B6-9471-C24B-8F57-B864962261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10">
              <a:extLst>
                <a:ext uri="{FF2B5EF4-FFF2-40B4-BE49-F238E27FC236}">
                  <a16:creationId xmlns:a16="http://schemas.microsoft.com/office/drawing/2014/main" id="{FA2F37AA-4C49-9745-87D1-8877AC3DA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11">
              <a:extLst>
                <a:ext uri="{FF2B5EF4-FFF2-40B4-BE49-F238E27FC236}">
                  <a16:creationId xmlns:a16="http://schemas.microsoft.com/office/drawing/2014/main" id="{678CB7BD-2B13-8D4B-9932-59059A4A8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12">
              <a:extLst>
                <a:ext uri="{FF2B5EF4-FFF2-40B4-BE49-F238E27FC236}">
                  <a16:creationId xmlns:a16="http://schemas.microsoft.com/office/drawing/2014/main" id="{3219BEF2-7D6A-B848-93D8-9F82ED120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13">
              <a:extLst>
                <a:ext uri="{FF2B5EF4-FFF2-40B4-BE49-F238E27FC236}">
                  <a16:creationId xmlns:a16="http://schemas.microsoft.com/office/drawing/2014/main" id="{E01087FD-DC3B-F745-B51B-268D18EFDB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14">
              <a:extLst>
                <a:ext uri="{FF2B5EF4-FFF2-40B4-BE49-F238E27FC236}">
                  <a16:creationId xmlns:a16="http://schemas.microsoft.com/office/drawing/2014/main" id="{7577E935-2877-F54A-9AB4-C9783784BA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5">
              <a:extLst>
                <a:ext uri="{FF2B5EF4-FFF2-40B4-BE49-F238E27FC236}">
                  <a16:creationId xmlns:a16="http://schemas.microsoft.com/office/drawing/2014/main" id="{8D5AC43E-0ACB-F048-BD4A-60EB1FEAF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6">
              <a:extLst>
                <a:ext uri="{FF2B5EF4-FFF2-40B4-BE49-F238E27FC236}">
                  <a16:creationId xmlns:a16="http://schemas.microsoft.com/office/drawing/2014/main" id="{B46C4814-C101-D445-BDCD-5BE5ECD6F5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7">
              <a:extLst>
                <a:ext uri="{FF2B5EF4-FFF2-40B4-BE49-F238E27FC236}">
                  <a16:creationId xmlns:a16="http://schemas.microsoft.com/office/drawing/2014/main" id="{936A1D8E-CF2B-D042-BA8F-11C2FD472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8">
              <a:extLst>
                <a:ext uri="{FF2B5EF4-FFF2-40B4-BE49-F238E27FC236}">
                  <a16:creationId xmlns:a16="http://schemas.microsoft.com/office/drawing/2014/main" id="{0A22013D-7429-2840-BFBC-77D6F00BE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9">
              <a:extLst>
                <a:ext uri="{FF2B5EF4-FFF2-40B4-BE49-F238E27FC236}">
                  <a16:creationId xmlns:a16="http://schemas.microsoft.com/office/drawing/2014/main" id="{CCFE37AB-BAC4-6443-A949-8AC81984D3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20">
              <a:extLst>
                <a:ext uri="{FF2B5EF4-FFF2-40B4-BE49-F238E27FC236}">
                  <a16:creationId xmlns:a16="http://schemas.microsoft.com/office/drawing/2014/main" id="{BA0A69DC-7E67-CA41-967D-24814D800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21">
              <a:extLst>
                <a:ext uri="{FF2B5EF4-FFF2-40B4-BE49-F238E27FC236}">
                  <a16:creationId xmlns:a16="http://schemas.microsoft.com/office/drawing/2014/main" id="{27830B1C-6FD2-E344-AEE7-36386E13EE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22">
              <a:extLst>
                <a:ext uri="{FF2B5EF4-FFF2-40B4-BE49-F238E27FC236}">
                  <a16:creationId xmlns:a16="http://schemas.microsoft.com/office/drawing/2014/main" id="{84FD8ACC-802D-DE4B-A81F-D94DB4038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23">
              <a:extLst>
                <a:ext uri="{FF2B5EF4-FFF2-40B4-BE49-F238E27FC236}">
                  <a16:creationId xmlns:a16="http://schemas.microsoft.com/office/drawing/2014/main" id="{C0605F96-38F8-1E43-956C-58969BE1B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24">
              <a:extLst>
                <a:ext uri="{FF2B5EF4-FFF2-40B4-BE49-F238E27FC236}">
                  <a16:creationId xmlns:a16="http://schemas.microsoft.com/office/drawing/2014/main" id="{5DBDC21C-7C15-0D4E-BF3C-73563BAAE5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5">
              <a:extLst>
                <a:ext uri="{FF2B5EF4-FFF2-40B4-BE49-F238E27FC236}">
                  <a16:creationId xmlns:a16="http://schemas.microsoft.com/office/drawing/2014/main" id="{65C6DFA3-8058-D849-A857-CEEC77B278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6">
              <a:extLst>
                <a:ext uri="{FF2B5EF4-FFF2-40B4-BE49-F238E27FC236}">
                  <a16:creationId xmlns:a16="http://schemas.microsoft.com/office/drawing/2014/main" id="{7F680AAB-A416-8A4F-A45C-486F73D5E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7">
              <a:extLst>
                <a:ext uri="{FF2B5EF4-FFF2-40B4-BE49-F238E27FC236}">
                  <a16:creationId xmlns:a16="http://schemas.microsoft.com/office/drawing/2014/main" id="{7CAF2A1F-C369-FE46-ACB0-76BC69A507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8">
              <a:extLst>
                <a:ext uri="{FF2B5EF4-FFF2-40B4-BE49-F238E27FC236}">
                  <a16:creationId xmlns:a16="http://schemas.microsoft.com/office/drawing/2014/main" id="{6FF88855-0D9D-7948-A87A-8B9E75F95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9">
              <a:extLst>
                <a:ext uri="{FF2B5EF4-FFF2-40B4-BE49-F238E27FC236}">
                  <a16:creationId xmlns:a16="http://schemas.microsoft.com/office/drawing/2014/main" id="{BE42FF0D-40AA-E347-893F-71945EFF8A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30">
              <a:extLst>
                <a:ext uri="{FF2B5EF4-FFF2-40B4-BE49-F238E27FC236}">
                  <a16:creationId xmlns:a16="http://schemas.microsoft.com/office/drawing/2014/main" id="{B9351ABD-BD72-634F-B511-735119F40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31">
              <a:extLst>
                <a:ext uri="{FF2B5EF4-FFF2-40B4-BE49-F238E27FC236}">
                  <a16:creationId xmlns:a16="http://schemas.microsoft.com/office/drawing/2014/main" id="{B56BF612-CBCA-0748-8A84-71A363463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32">
              <a:extLst>
                <a:ext uri="{FF2B5EF4-FFF2-40B4-BE49-F238E27FC236}">
                  <a16:creationId xmlns:a16="http://schemas.microsoft.com/office/drawing/2014/main" id="{52359210-9A8E-9745-A079-E8548E07D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33">
              <a:extLst>
                <a:ext uri="{FF2B5EF4-FFF2-40B4-BE49-F238E27FC236}">
                  <a16:creationId xmlns:a16="http://schemas.microsoft.com/office/drawing/2014/main" id="{39BDE024-1C0F-4948-A450-A15DB107A9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34">
              <a:extLst>
                <a:ext uri="{FF2B5EF4-FFF2-40B4-BE49-F238E27FC236}">
                  <a16:creationId xmlns:a16="http://schemas.microsoft.com/office/drawing/2014/main" id="{F9CCC74C-8D1A-7845-AAF6-0945183A22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5">
              <a:extLst>
                <a:ext uri="{FF2B5EF4-FFF2-40B4-BE49-F238E27FC236}">
                  <a16:creationId xmlns:a16="http://schemas.microsoft.com/office/drawing/2014/main" id="{FAAD9849-039B-8845-AE15-84F96E394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6">
              <a:extLst>
                <a:ext uri="{FF2B5EF4-FFF2-40B4-BE49-F238E27FC236}">
                  <a16:creationId xmlns:a16="http://schemas.microsoft.com/office/drawing/2014/main" id="{FBBD70C0-2F6B-444F-915F-E12939E933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7">
              <a:extLst>
                <a:ext uri="{FF2B5EF4-FFF2-40B4-BE49-F238E27FC236}">
                  <a16:creationId xmlns:a16="http://schemas.microsoft.com/office/drawing/2014/main" id="{D0836C9E-85AB-1047-B54B-9EAB7994C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8">
              <a:extLst>
                <a:ext uri="{FF2B5EF4-FFF2-40B4-BE49-F238E27FC236}">
                  <a16:creationId xmlns:a16="http://schemas.microsoft.com/office/drawing/2014/main" id="{71371FFE-7BD9-8046-84D1-7FE534B48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9">
              <a:extLst>
                <a:ext uri="{FF2B5EF4-FFF2-40B4-BE49-F238E27FC236}">
                  <a16:creationId xmlns:a16="http://schemas.microsoft.com/office/drawing/2014/main" id="{3918345B-6FBC-6541-80FE-EEEE34883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40">
              <a:extLst>
                <a:ext uri="{FF2B5EF4-FFF2-40B4-BE49-F238E27FC236}">
                  <a16:creationId xmlns:a16="http://schemas.microsoft.com/office/drawing/2014/main" id="{10D5E7EE-C95B-EF47-AF2E-5ADE2366D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41">
              <a:extLst>
                <a:ext uri="{FF2B5EF4-FFF2-40B4-BE49-F238E27FC236}">
                  <a16:creationId xmlns:a16="http://schemas.microsoft.com/office/drawing/2014/main" id="{514D61B0-FFA0-A249-89A8-E97E1561E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42">
              <a:extLst>
                <a:ext uri="{FF2B5EF4-FFF2-40B4-BE49-F238E27FC236}">
                  <a16:creationId xmlns:a16="http://schemas.microsoft.com/office/drawing/2014/main" id="{2FA9BE2F-919A-2642-8E39-9469B447FF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43">
              <a:extLst>
                <a:ext uri="{FF2B5EF4-FFF2-40B4-BE49-F238E27FC236}">
                  <a16:creationId xmlns:a16="http://schemas.microsoft.com/office/drawing/2014/main" id="{0C05EF1A-8CB8-B743-BE82-C896DD692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44">
              <a:extLst>
                <a:ext uri="{FF2B5EF4-FFF2-40B4-BE49-F238E27FC236}">
                  <a16:creationId xmlns:a16="http://schemas.microsoft.com/office/drawing/2014/main" id="{0EEEE5AC-5AC7-2641-B868-3326388C62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5">
              <a:extLst>
                <a:ext uri="{FF2B5EF4-FFF2-40B4-BE49-F238E27FC236}">
                  <a16:creationId xmlns:a16="http://schemas.microsoft.com/office/drawing/2014/main" id="{B5AFC83D-9C56-3B42-A2FB-1A59E7F3E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6">
              <a:extLst>
                <a:ext uri="{FF2B5EF4-FFF2-40B4-BE49-F238E27FC236}">
                  <a16:creationId xmlns:a16="http://schemas.microsoft.com/office/drawing/2014/main" id="{F22B71C7-B3E3-A74A-8899-22E5780776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7">
              <a:extLst>
                <a:ext uri="{FF2B5EF4-FFF2-40B4-BE49-F238E27FC236}">
                  <a16:creationId xmlns:a16="http://schemas.microsoft.com/office/drawing/2014/main" id="{DD96668D-8B88-6149-AE74-2799CA3FF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8">
              <a:extLst>
                <a:ext uri="{FF2B5EF4-FFF2-40B4-BE49-F238E27FC236}">
                  <a16:creationId xmlns:a16="http://schemas.microsoft.com/office/drawing/2014/main" id="{BFF50DBE-A23B-4544-8EE6-2A0E316EB8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9">
              <a:extLst>
                <a:ext uri="{FF2B5EF4-FFF2-40B4-BE49-F238E27FC236}">
                  <a16:creationId xmlns:a16="http://schemas.microsoft.com/office/drawing/2014/main" id="{3E093559-3229-8F45-B244-E396B5984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50">
              <a:extLst>
                <a:ext uri="{FF2B5EF4-FFF2-40B4-BE49-F238E27FC236}">
                  <a16:creationId xmlns:a16="http://schemas.microsoft.com/office/drawing/2014/main" id="{D28F64F5-66AF-C94F-A748-7A321C8F26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51">
              <a:extLst>
                <a:ext uri="{FF2B5EF4-FFF2-40B4-BE49-F238E27FC236}">
                  <a16:creationId xmlns:a16="http://schemas.microsoft.com/office/drawing/2014/main" id="{5A4FC7B6-281C-9445-B2A6-457241466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52">
              <a:extLst>
                <a:ext uri="{FF2B5EF4-FFF2-40B4-BE49-F238E27FC236}">
                  <a16:creationId xmlns:a16="http://schemas.microsoft.com/office/drawing/2014/main" id="{BD3252B6-C255-064E-B662-AE764F11D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53">
              <a:extLst>
                <a:ext uri="{FF2B5EF4-FFF2-40B4-BE49-F238E27FC236}">
                  <a16:creationId xmlns:a16="http://schemas.microsoft.com/office/drawing/2014/main" id="{5AD2C44C-E6F5-D840-9D61-F2B9F486D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54">
              <a:extLst>
                <a:ext uri="{FF2B5EF4-FFF2-40B4-BE49-F238E27FC236}">
                  <a16:creationId xmlns:a16="http://schemas.microsoft.com/office/drawing/2014/main" id="{CEBDC217-5953-BF4A-B2F0-F8DB998159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5">
              <a:extLst>
                <a:ext uri="{FF2B5EF4-FFF2-40B4-BE49-F238E27FC236}">
                  <a16:creationId xmlns:a16="http://schemas.microsoft.com/office/drawing/2014/main" id="{9E5ECECE-1329-744D-B0A7-03808C246E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6">
              <a:extLst>
                <a:ext uri="{FF2B5EF4-FFF2-40B4-BE49-F238E27FC236}">
                  <a16:creationId xmlns:a16="http://schemas.microsoft.com/office/drawing/2014/main" id="{DD5DF6D9-461E-644D-9082-EC5ADF83A8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7">
              <a:extLst>
                <a:ext uri="{FF2B5EF4-FFF2-40B4-BE49-F238E27FC236}">
                  <a16:creationId xmlns:a16="http://schemas.microsoft.com/office/drawing/2014/main" id="{C7A6C6FF-0F0D-FF40-BCFA-7C06AC9415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8">
              <a:extLst>
                <a:ext uri="{FF2B5EF4-FFF2-40B4-BE49-F238E27FC236}">
                  <a16:creationId xmlns:a16="http://schemas.microsoft.com/office/drawing/2014/main" id="{5A8D48FD-5264-3141-B1E7-1DC634F01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9">
              <a:extLst>
                <a:ext uri="{FF2B5EF4-FFF2-40B4-BE49-F238E27FC236}">
                  <a16:creationId xmlns:a16="http://schemas.microsoft.com/office/drawing/2014/main" id="{F67A25A9-FCA3-B64D-820F-000FFBE23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60">
              <a:extLst>
                <a:ext uri="{FF2B5EF4-FFF2-40B4-BE49-F238E27FC236}">
                  <a16:creationId xmlns:a16="http://schemas.microsoft.com/office/drawing/2014/main" id="{D2D88A11-16AF-E24B-AC3E-A84669D954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61">
              <a:extLst>
                <a:ext uri="{FF2B5EF4-FFF2-40B4-BE49-F238E27FC236}">
                  <a16:creationId xmlns:a16="http://schemas.microsoft.com/office/drawing/2014/main" id="{FAAE8981-B0E1-3E48-A880-BD3E23163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62">
              <a:extLst>
                <a:ext uri="{FF2B5EF4-FFF2-40B4-BE49-F238E27FC236}">
                  <a16:creationId xmlns:a16="http://schemas.microsoft.com/office/drawing/2014/main" id="{BC5DAB9C-A53D-C345-8643-48AD22FCE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63">
              <a:extLst>
                <a:ext uri="{FF2B5EF4-FFF2-40B4-BE49-F238E27FC236}">
                  <a16:creationId xmlns:a16="http://schemas.microsoft.com/office/drawing/2014/main" id="{14B64CB5-30D2-7E41-BACA-F4D70F80E3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994682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179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79AD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A706D-A6D0-FA47-88CB-1A0FEC40F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CB099A5-7304-DC40-8B40-0A7B649644D9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</a:rPr>
              <a:t>#</a:t>
            </a:r>
            <a:r>
              <a:rPr lang="en-US" sz="1400" err="1">
                <a:solidFill>
                  <a:schemeClr val="bg1"/>
                </a:solidFill>
              </a:rPr>
              <a:t>UniversalHealth</a:t>
            </a:r>
            <a:endParaRPr lang="en-US" sz="1400">
              <a:solidFill>
                <a:schemeClr val="bg1"/>
              </a:solidFill>
            </a:endParaRP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2" name="Group 3">
            <a:extLst>
              <a:ext uri="{FF2B5EF4-FFF2-40B4-BE49-F238E27FC236}">
                <a16:creationId xmlns:a16="http://schemas.microsoft.com/office/drawing/2014/main" id="{82982DB3-921A-FC4F-8D48-34393E81606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3" name="Freeform 140">
              <a:extLst>
                <a:ext uri="{FF2B5EF4-FFF2-40B4-BE49-F238E27FC236}">
                  <a16:creationId xmlns:a16="http://schemas.microsoft.com/office/drawing/2014/main" id="{F878D227-0A61-924E-9C23-2E1BBE7D57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Freeform 141">
              <a:extLst>
                <a:ext uri="{FF2B5EF4-FFF2-40B4-BE49-F238E27FC236}">
                  <a16:creationId xmlns:a16="http://schemas.microsoft.com/office/drawing/2014/main" id="{45339924-27F0-0049-8BC1-D10E2B0BA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Freeform 142">
              <a:extLst>
                <a:ext uri="{FF2B5EF4-FFF2-40B4-BE49-F238E27FC236}">
                  <a16:creationId xmlns:a16="http://schemas.microsoft.com/office/drawing/2014/main" id="{A945EEAD-D711-A348-A106-25DE80976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143">
              <a:extLst>
                <a:ext uri="{FF2B5EF4-FFF2-40B4-BE49-F238E27FC236}">
                  <a16:creationId xmlns:a16="http://schemas.microsoft.com/office/drawing/2014/main" id="{422C1DF3-E1F9-C445-8B72-4750DE0C0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Freeform 144">
              <a:extLst>
                <a:ext uri="{FF2B5EF4-FFF2-40B4-BE49-F238E27FC236}">
                  <a16:creationId xmlns:a16="http://schemas.microsoft.com/office/drawing/2014/main" id="{2382C491-FF1D-4842-9CFF-96526F774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5">
              <a:extLst>
                <a:ext uri="{FF2B5EF4-FFF2-40B4-BE49-F238E27FC236}">
                  <a16:creationId xmlns:a16="http://schemas.microsoft.com/office/drawing/2014/main" id="{68457D7B-B0E4-7647-8A44-CBEC96AE4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6">
              <a:extLst>
                <a:ext uri="{FF2B5EF4-FFF2-40B4-BE49-F238E27FC236}">
                  <a16:creationId xmlns:a16="http://schemas.microsoft.com/office/drawing/2014/main" id="{D4BBC7A6-6192-7249-BAD6-A53A4DC92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7">
              <a:extLst>
                <a:ext uri="{FF2B5EF4-FFF2-40B4-BE49-F238E27FC236}">
                  <a16:creationId xmlns:a16="http://schemas.microsoft.com/office/drawing/2014/main" id="{96B394C8-B629-0D44-AD70-6070E9458F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8">
              <a:extLst>
                <a:ext uri="{FF2B5EF4-FFF2-40B4-BE49-F238E27FC236}">
                  <a16:creationId xmlns:a16="http://schemas.microsoft.com/office/drawing/2014/main" id="{7F325F18-A961-FA4A-A983-46C052265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9">
              <a:extLst>
                <a:ext uri="{FF2B5EF4-FFF2-40B4-BE49-F238E27FC236}">
                  <a16:creationId xmlns:a16="http://schemas.microsoft.com/office/drawing/2014/main" id="{BD2F75EA-B5AF-DC4F-9D22-D5BF1137D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50">
              <a:extLst>
                <a:ext uri="{FF2B5EF4-FFF2-40B4-BE49-F238E27FC236}">
                  <a16:creationId xmlns:a16="http://schemas.microsoft.com/office/drawing/2014/main" id="{0E1227FA-50A6-5E4F-9880-4BB93E6318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51">
              <a:extLst>
                <a:ext uri="{FF2B5EF4-FFF2-40B4-BE49-F238E27FC236}">
                  <a16:creationId xmlns:a16="http://schemas.microsoft.com/office/drawing/2014/main" id="{051E54C1-373C-E44E-8FE2-ABFE34FF5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52">
              <a:extLst>
                <a:ext uri="{FF2B5EF4-FFF2-40B4-BE49-F238E27FC236}">
                  <a16:creationId xmlns:a16="http://schemas.microsoft.com/office/drawing/2014/main" id="{9056AEC5-A9FD-EF4B-8A66-0A352E6727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53">
              <a:extLst>
                <a:ext uri="{FF2B5EF4-FFF2-40B4-BE49-F238E27FC236}">
                  <a16:creationId xmlns:a16="http://schemas.microsoft.com/office/drawing/2014/main" id="{D784B93E-14AC-2E45-946F-88233A579D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4">
              <a:extLst>
                <a:ext uri="{FF2B5EF4-FFF2-40B4-BE49-F238E27FC236}">
                  <a16:creationId xmlns:a16="http://schemas.microsoft.com/office/drawing/2014/main" id="{E7AB0452-E438-314A-AAAE-9C8C1B069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5">
              <a:extLst>
                <a:ext uri="{FF2B5EF4-FFF2-40B4-BE49-F238E27FC236}">
                  <a16:creationId xmlns:a16="http://schemas.microsoft.com/office/drawing/2014/main" id="{843919B7-84BB-7446-996F-3E124F8907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6">
              <a:extLst>
                <a:ext uri="{FF2B5EF4-FFF2-40B4-BE49-F238E27FC236}">
                  <a16:creationId xmlns:a16="http://schemas.microsoft.com/office/drawing/2014/main" id="{0D89E448-7177-994C-BB81-2FB4C7C4F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7">
              <a:extLst>
                <a:ext uri="{FF2B5EF4-FFF2-40B4-BE49-F238E27FC236}">
                  <a16:creationId xmlns:a16="http://schemas.microsoft.com/office/drawing/2014/main" id="{45ABB02C-DDEA-3449-9655-FD1B8398B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8">
              <a:extLst>
                <a:ext uri="{FF2B5EF4-FFF2-40B4-BE49-F238E27FC236}">
                  <a16:creationId xmlns:a16="http://schemas.microsoft.com/office/drawing/2014/main" id="{51284EA9-61AB-4946-91D9-8D1A54F2E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9">
              <a:extLst>
                <a:ext uri="{FF2B5EF4-FFF2-40B4-BE49-F238E27FC236}">
                  <a16:creationId xmlns:a16="http://schemas.microsoft.com/office/drawing/2014/main" id="{8EE0E6AC-571B-E349-98CA-BC9B9F5C3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60">
              <a:extLst>
                <a:ext uri="{FF2B5EF4-FFF2-40B4-BE49-F238E27FC236}">
                  <a16:creationId xmlns:a16="http://schemas.microsoft.com/office/drawing/2014/main" id="{F3FD6046-9888-A94D-9E8C-15D5906FC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61">
              <a:extLst>
                <a:ext uri="{FF2B5EF4-FFF2-40B4-BE49-F238E27FC236}">
                  <a16:creationId xmlns:a16="http://schemas.microsoft.com/office/drawing/2014/main" id="{71585DD7-D7C5-4A4B-9F71-3B2FDBE42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62">
              <a:extLst>
                <a:ext uri="{FF2B5EF4-FFF2-40B4-BE49-F238E27FC236}">
                  <a16:creationId xmlns:a16="http://schemas.microsoft.com/office/drawing/2014/main" id="{BDD34FC2-4C9B-504A-81A4-D2470E952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63">
              <a:extLst>
                <a:ext uri="{FF2B5EF4-FFF2-40B4-BE49-F238E27FC236}">
                  <a16:creationId xmlns:a16="http://schemas.microsoft.com/office/drawing/2014/main" id="{0C589FA1-9CB0-8042-8919-54E1F555B1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4">
              <a:extLst>
                <a:ext uri="{FF2B5EF4-FFF2-40B4-BE49-F238E27FC236}">
                  <a16:creationId xmlns:a16="http://schemas.microsoft.com/office/drawing/2014/main" id="{6298CA19-1EC6-BF43-ACE8-47123CE0F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5">
              <a:extLst>
                <a:ext uri="{FF2B5EF4-FFF2-40B4-BE49-F238E27FC236}">
                  <a16:creationId xmlns:a16="http://schemas.microsoft.com/office/drawing/2014/main" id="{EC3CCF9E-AA95-C34A-BC96-9CC07184A0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6">
              <a:extLst>
                <a:ext uri="{FF2B5EF4-FFF2-40B4-BE49-F238E27FC236}">
                  <a16:creationId xmlns:a16="http://schemas.microsoft.com/office/drawing/2014/main" id="{6DAAF0E1-3705-C54A-ACFE-D622D635A7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7">
              <a:extLst>
                <a:ext uri="{FF2B5EF4-FFF2-40B4-BE49-F238E27FC236}">
                  <a16:creationId xmlns:a16="http://schemas.microsoft.com/office/drawing/2014/main" id="{22185743-AE69-7D42-B6FE-4B58E7C821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8">
              <a:extLst>
                <a:ext uri="{FF2B5EF4-FFF2-40B4-BE49-F238E27FC236}">
                  <a16:creationId xmlns:a16="http://schemas.microsoft.com/office/drawing/2014/main" id="{3F7F3DFB-3541-2B4A-B0D4-1BBD3BFB5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9">
              <a:extLst>
                <a:ext uri="{FF2B5EF4-FFF2-40B4-BE49-F238E27FC236}">
                  <a16:creationId xmlns:a16="http://schemas.microsoft.com/office/drawing/2014/main" id="{BC9DF9CD-DFF7-C045-86C2-8EC5782209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70">
              <a:extLst>
                <a:ext uri="{FF2B5EF4-FFF2-40B4-BE49-F238E27FC236}">
                  <a16:creationId xmlns:a16="http://schemas.microsoft.com/office/drawing/2014/main" id="{6686F8E8-E687-F645-8F22-82BE1DFD1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71">
              <a:extLst>
                <a:ext uri="{FF2B5EF4-FFF2-40B4-BE49-F238E27FC236}">
                  <a16:creationId xmlns:a16="http://schemas.microsoft.com/office/drawing/2014/main" id="{A08FD8AB-497D-604A-9E03-0C192A463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72">
              <a:extLst>
                <a:ext uri="{FF2B5EF4-FFF2-40B4-BE49-F238E27FC236}">
                  <a16:creationId xmlns:a16="http://schemas.microsoft.com/office/drawing/2014/main" id="{9121C4E1-D31B-054B-A514-E38D8B9BA5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73">
              <a:extLst>
                <a:ext uri="{FF2B5EF4-FFF2-40B4-BE49-F238E27FC236}">
                  <a16:creationId xmlns:a16="http://schemas.microsoft.com/office/drawing/2014/main" id="{23F6134E-C7E5-EE4E-AF36-62B98417C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4">
              <a:extLst>
                <a:ext uri="{FF2B5EF4-FFF2-40B4-BE49-F238E27FC236}">
                  <a16:creationId xmlns:a16="http://schemas.microsoft.com/office/drawing/2014/main" id="{2A7D6255-15AD-5D42-B49B-1F89F3B1B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5">
              <a:extLst>
                <a:ext uri="{FF2B5EF4-FFF2-40B4-BE49-F238E27FC236}">
                  <a16:creationId xmlns:a16="http://schemas.microsoft.com/office/drawing/2014/main" id="{E4294B2F-0FA9-6342-B34D-76BB70754A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6">
              <a:extLst>
                <a:ext uri="{FF2B5EF4-FFF2-40B4-BE49-F238E27FC236}">
                  <a16:creationId xmlns:a16="http://schemas.microsoft.com/office/drawing/2014/main" id="{509F755F-FDAD-8A49-9310-3C6D58DA3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7">
              <a:extLst>
                <a:ext uri="{FF2B5EF4-FFF2-40B4-BE49-F238E27FC236}">
                  <a16:creationId xmlns:a16="http://schemas.microsoft.com/office/drawing/2014/main" id="{8EBFA7DB-461A-0E43-990D-1EF4443AC1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8">
              <a:extLst>
                <a:ext uri="{FF2B5EF4-FFF2-40B4-BE49-F238E27FC236}">
                  <a16:creationId xmlns:a16="http://schemas.microsoft.com/office/drawing/2014/main" id="{AD5B50C7-B103-B84C-9382-D7A8497D5B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9">
              <a:extLst>
                <a:ext uri="{FF2B5EF4-FFF2-40B4-BE49-F238E27FC236}">
                  <a16:creationId xmlns:a16="http://schemas.microsoft.com/office/drawing/2014/main" id="{FCB0A289-060F-6048-80A9-45A921FB8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80">
              <a:extLst>
                <a:ext uri="{FF2B5EF4-FFF2-40B4-BE49-F238E27FC236}">
                  <a16:creationId xmlns:a16="http://schemas.microsoft.com/office/drawing/2014/main" id="{09DA7162-395F-9949-A44F-7143D61F03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81">
              <a:extLst>
                <a:ext uri="{FF2B5EF4-FFF2-40B4-BE49-F238E27FC236}">
                  <a16:creationId xmlns:a16="http://schemas.microsoft.com/office/drawing/2014/main" id="{49C6F249-C886-8042-B80C-3B9658B3FB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82">
              <a:extLst>
                <a:ext uri="{FF2B5EF4-FFF2-40B4-BE49-F238E27FC236}">
                  <a16:creationId xmlns:a16="http://schemas.microsoft.com/office/drawing/2014/main" id="{DCEA5662-ABA7-D747-B85E-5C21F4055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83">
              <a:extLst>
                <a:ext uri="{FF2B5EF4-FFF2-40B4-BE49-F238E27FC236}">
                  <a16:creationId xmlns:a16="http://schemas.microsoft.com/office/drawing/2014/main" id="{06CFE32F-E2CB-F74D-BF65-1D507053F5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4">
              <a:extLst>
                <a:ext uri="{FF2B5EF4-FFF2-40B4-BE49-F238E27FC236}">
                  <a16:creationId xmlns:a16="http://schemas.microsoft.com/office/drawing/2014/main" id="{55F9578F-93AA-1847-B3FE-7754EC326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5">
              <a:extLst>
                <a:ext uri="{FF2B5EF4-FFF2-40B4-BE49-F238E27FC236}">
                  <a16:creationId xmlns:a16="http://schemas.microsoft.com/office/drawing/2014/main" id="{21071EAA-2CA7-2F46-AD14-B69CABDC5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6">
              <a:extLst>
                <a:ext uri="{FF2B5EF4-FFF2-40B4-BE49-F238E27FC236}">
                  <a16:creationId xmlns:a16="http://schemas.microsoft.com/office/drawing/2014/main" id="{87AE8FDA-BEE0-A648-BF4A-3255F3A82E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7">
              <a:extLst>
                <a:ext uri="{FF2B5EF4-FFF2-40B4-BE49-F238E27FC236}">
                  <a16:creationId xmlns:a16="http://schemas.microsoft.com/office/drawing/2014/main" id="{DB9EDFDF-BE44-7147-99B3-88837EF77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8">
              <a:extLst>
                <a:ext uri="{FF2B5EF4-FFF2-40B4-BE49-F238E27FC236}">
                  <a16:creationId xmlns:a16="http://schemas.microsoft.com/office/drawing/2014/main" id="{78AC68D6-4F9B-7940-8656-16FC41ED6E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9">
              <a:extLst>
                <a:ext uri="{FF2B5EF4-FFF2-40B4-BE49-F238E27FC236}">
                  <a16:creationId xmlns:a16="http://schemas.microsoft.com/office/drawing/2014/main" id="{A50612CA-E883-5E4F-B5E2-6E83CB06C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90">
              <a:extLst>
                <a:ext uri="{FF2B5EF4-FFF2-40B4-BE49-F238E27FC236}">
                  <a16:creationId xmlns:a16="http://schemas.microsoft.com/office/drawing/2014/main" id="{2C2C8402-6E21-8149-995E-601182EDA2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91">
              <a:extLst>
                <a:ext uri="{FF2B5EF4-FFF2-40B4-BE49-F238E27FC236}">
                  <a16:creationId xmlns:a16="http://schemas.microsoft.com/office/drawing/2014/main" id="{4C9C68F6-1C8F-6342-B27A-25F0CF8725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92">
              <a:extLst>
                <a:ext uri="{FF2B5EF4-FFF2-40B4-BE49-F238E27FC236}">
                  <a16:creationId xmlns:a16="http://schemas.microsoft.com/office/drawing/2014/main" id="{3D1959DA-AF00-A24C-8DBA-47667B6DE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93">
              <a:extLst>
                <a:ext uri="{FF2B5EF4-FFF2-40B4-BE49-F238E27FC236}">
                  <a16:creationId xmlns:a16="http://schemas.microsoft.com/office/drawing/2014/main" id="{8480B35B-A1FA-F543-805E-2710ED0D9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4">
              <a:extLst>
                <a:ext uri="{FF2B5EF4-FFF2-40B4-BE49-F238E27FC236}">
                  <a16:creationId xmlns:a16="http://schemas.microsoft.com/office/drawing/2014/main" id="{22A7A7E4-BDDF-5A4D-B402-881723617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5">
              <a:extLst>
                <a:ext uri="{FF2B5EF4-FFF2-40B4-BE49-F238E27FC236}">
                  <a16:creationId xmlns:a16="http://schemas.microsoft.com/office/drawing/2014/main" id="{528BEBA3-E576-7442-9EC6-77B6F715C1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6">
              <a:extLst>
                <a:ext uri="{FF2B5EF4-FFF2-40B4-BE49-F238E27FC236}">
                  <a16:creationId xmlns:a16="http://schemas.microsoft.com/office/drawing/2014/main" id="{6EABF366-A36C-3345-BF35-1045252F2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7">
              <a:extLst>
                <a:ext uri="{FF2B5EF4-FFF2-40B4-BE49-F238E27FC236}">
                  <a16:creationId xmlns:a16="http://schemas.microsoft.com/office/drawing/2014/main" id="{52B6D999-DAE9-3346-939C-005AEC120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8">
              <a:extLst>
                <a:ext uri="{FF2B5EF4-FFF2-40B4-BE49-F238E27FC236}">
                  <a16:creationId xmlns:a16="http://schemas.microsoft.com/office/drawing/2014/main" id="{30AB3ED9-341E-BB40-8900-2B5ADD5E2D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9">
              <a:extLst>
                <a:ext uri="{FF2B5EF4-FFF2-40B4-BE49-F238E27FC236}">
                  <a16:creationId xmlns:a16="http://schemas.microsoft.com/office/drawing/2014/main" id="{171A7A1A-B401-B848-AC1A-0567C1D5AA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200">
              <a:extLst>
                <a:ext uri="{FF2B5EF4-FFF2-40B4-BE49-F238E27FC236}">
                  <a16:creationId xmlns:a16="http://schemas.microsoft.com/office/drawing/2014/main" id="{9B84C0EE-197C-A941-838C-005ACD277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201">
              <a:extLst>
                <a:ext uri="{FF2B5EF4-FFF2-40B4-BE49-F238E27FC236}">
                  <a16:creationId xmlns:a16="http://schemas.microsoft.com/office/drawing/2014/main" id="{46D26C86-E4D2-1947-93CF-BC9461752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202">
              <a:extLst>
                <a:ext uri="{FF2B5EF4-FFF2-40B4-BE49-F238E27FC236}">
                  <a16:creationId xmlns:a16="http://schemas.microsoft.com/office/drawing/2014/main" id="{930B595F-E3E0-1041-B5CE-CB6D80CB7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203">
              <a:extLst>
                <a:ext uri="{FF2B5EF4-FFF2-40B4-BE49-F238E27FC236}">
                  <a16:creationId xmlns:a16="http://schemas.microsoft.com/office/drawing/2014/main" id="{C3EB91A2-4B81-5D48-B6CA-8F84F7B75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4">
              <a:extLst>
                <a:ext uri="{FF2B5EF4-FFF2-40B4-BE49-F238E27FC236}">
                  <a16:creationId xmlns:a16="http://schemas.microsoft.com/office/drawing/2014/main" id="{A14AC123-8254-0149-8B8E-501710EF2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5">
              <a:extLst>
                <a:ext uri="{FF2B5EF4-FFF2-40B4-BE49-F238E27FC236}">
                  <a16:creationId xmlns:a16="http://schemas.microsoft.com/office/drawing/2014/main" id="{B241C981-530F-EE4F-8A19-59305924F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6">
              <a:extLst>
                <a:ext uri="{FF2B5EF4-FFF2-40B4-BE49-F238E27FC236}">
                  <a16:creationId xmlns:a16="http://schemas.microsoft.com/office/drawing/2014/main" id="{415687F6-268F-7740-960D-FD889290D8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7">
              <a:extLst>
                <a:ext uri="{FF2B5EF4-FFF2-40B4-BE49-F238E27FC236}">
                  <a16:creationId xmlns:a16="http://schemas.microsoft.com/office/drawing/2014/main" id="{9A7E0743-455C-B94F-850F-0AFE3AA1C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8">
              <a:extLst>
                <a:ext uri="{FF2B5EF4-FFF2-40B4-BE49-F238E27FC236}">
                  <a16:creationId xmlns:a16="http://schemas.microsoft.com/office/drawing/2014/main" id="{9C8EB0E8-BA7D-A545-BB5A-8285503004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9">
              <a:extLst>
                <a:ext uri="{FF2B5EF4-FFF2-40B4-BE49-F238E27FC236}">
                  <a16:creationId xmlns:a16="http://schemas.microsoft.com/office/drawing/2014/main" id="{475B2B40-833B-8143-81E3-03182F65B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10">
              <a:extLst>
                <a:ext uri="{FF2B5EF4-FFF2-40B4-BE49-F238E27FC236}">
                  <a16:creationId xmlns:a16="http://schemas.microsoft.com/office/drawing/2014/main" id="{F02B3CF0-A52D-FF40-B1CA-77FBAAD310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11">
              <a:extLst>
                <a:ext uri="{FF2B5EF4-FFF2-40B4-BE49-F238E27FC236}">
                  <a16:creationId xmlns:a16="http://schemas.microsoft.com/office/drawing/2014/main" id="{444CB092-2936-2945-8B92-1A484A852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12">
              <a:extLst>
                <a:ext uri="{FF2B5EF4-FFF2-40B4-BE49-F238E27FC236}">
                  <a16:creationId xmlns:a16="http://schemas.microsoft.com/office/drawing/2014/main" id="{C81FFD0E-9679-8A48-ADEF-2CEA9FB19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13">
              <a:extLst>
                <a:ext uri="{FF2B5EF4-FFF2-40B4-BE49-F238E27FC236}">
                  <a16:creationId xmlns:a16="http://schemas.microsoft.com/office/drawing/2014/main" id="{F1CBEB97-8CC8-4044-AAF8-05EFCA70B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4">
              <a:extLst>
                <a:ext uri="{FF2B5EF4-FFF2-40B4-BE49-F238E27FC236}">
                  <a16:creationId xmlns:a16="http://schemas.microsoft.com/office/drawing/2014/main" id="{E2367B04-8E39-1946-B750-98DE514CA3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5">
              <a:extLst>
                <a:ext uri="{FF2B5EF4-FFF2-40B4-BE49-F238E27FC236}">
                  <a16:creationId xmlns:a16="http://schemas.microsoft.com/office/drawing/2014/main" id="{1EADDC5B-6DC2-A146-A8C6-3A229C95E9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6">
              <a:extLst>
                <a:ext uri="{FF2B5EF4-FFF2-40B4-BE49-F238E27FC236}">
                  <a16:creationId xmlns:a16="http://schemas.microsoft.com/office/drawing/2014/main" id="{B19BB1DF-39D3-E34C-8A0F-8E9A9CF87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7">
              <a:extLst>
                <a:ext uri="{FF2B5EF4-FFF2-40B4-BE49-F238E27FC236}">
                  <a16:creationId xmlns:a16="http://schemas.microsoft.com/office/drawing/2014/main" id="{A918E99E-E56F-D34B-8D14-53851E1A72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8">
              <a:extLst>
                <a:ext uri="{FF2B5EF4-FFF2-40B4-BE49-F238E27FC236}">
                  <a16:creationId xmlns:a16="http://schemas.microsoft.com/office/drawing/2014/main" id="{346A2D05-3D80-664F-8492-149FC42A5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9">
              <a:extLst>
                <a:ext uri="{FF2B5EF4-FFF2-40B4-BE49-F238E27FC236}">
                  <a16:creationId xmlns:a16="http://schemas.microsoft.com/office/drawing/2014/main" id="{BA65DA6E-B97A-954D-B3A9-ED529FA97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20">
              <a:extLst>
                <a:ext uri="{FF2B5EF4-FFF2-40B4-BE49-F238E27FC236}">
                  <a16:creationId xmlns:a16="http://schemas.microsoft.com/office/drawing/2014/main" id="{C71FB14C-68FB-6A48-88D9-A4270CAA37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21">
              <a:extLst>
                <a:ext uri="{FF2B5EF4-FFF2-40B4-BE49-F238E27FC236}">
                  <a16:creationId xmlns:a16="http://schemas.microsoft.com/office/drawing/2014/main" id="{7502CEAE-6CDD-1241-8714-25382FEDF3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22">
              <a:extLst>
                <a:ext uri="{FF2B5EF4-FFF2-40B4-BE49-F238E27FC236}">
                  <a16:creationId xmlns:a16="http://schemas.microsoft.com/office/drawing/2014/main" id="{9AC6AB3A-4E24-8245-A7A0-2B01E02088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23">
              <a:extLst>
                <a:ext uri="{FF2B5EF4-FFF2-40B4-BE49-F238E27FC236}">
                  <a16:creationId xmlns:a16="http://schemas.microsoft.com/office/drawing/2014/main" id="{2122D0F5-DC55-2B49-A702-B9D5B9997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4">
              <a:extLst>
                <a:ext uri="{FF2B5EF4-FFF2-40B4-BE49-F238E27FC236}">
                  <a16:creationId xmlns:a16="http://schemas.microsoft.com/office/drawing/2014/main" id="{D3E7D619-3D20-6B43-8F6E-92914BF7B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5">
              <a:extLst>
                <a:ext uri="{FF2B5EF4-FFF2-40B4-BE49-F238E27FC236}">
                  <a16:creationId xmlns:a16="http://schemas.microsoft.com/office/drawing/2014/main" id="{8229CAE7-4023-224D-B3D3-A52F3FA45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6">
              <a:extLst>
                <a:ext uri="{FF2B5EF4-FFF2-40B4-BE49-F238E27FC236}">
                  <a16:creationId xmlns:a16="http://schemas.microsoft.com/office/drawing/2014/main" id="{3A13B149-1C9D-2C48-8922-A784E0BA3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7">
              <a:extLst>
                <a:ext uri="{FF2B5EF4-FFF2-40B4-BE49-F238E27FC236}">
                  <a16:creationId xmlns:a16="http://schemas.microsoft.com/office/drawing/2014/main" id="{14DC181F-9E3D-284B-82AE-F1E8459545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8">
              <a:extLst>
                <a:ext uri="{FF2B5EF4-FFF2-40B4-BE49-F238E27FC236}">
                  <a16:creationId xmlns:a16="http://schemas.microsoft.com/office/drawing/2014/main" id="{1B402CB8-0FAD-4643-BE89-825C274699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9">
              <a:extLst>
                <a:ext uri="{FF2B5EF4-FFF2-40B4-BE49-F238E27FC236}">
                  <a16:creationId xmlns:a16="http://schemas.microsoft.com/office/drawing/2014/main" id="{67346AFB-9D46-C045-98CE-B127C54EE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30">
              <a:extLst>
                <a:ext uri="{FF2B5EF4-FFF2-40B4-BE49-F238E27FC236}">
                  <a16:creationId xmlns:a16="http://schemas.microsoft.com/office/drawing/2014/main" id="{B3C77E06-5528-1B4A-9B85-335B1BEC9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31">
              <a:extLst>
                <a:ext uri="{FF2B5EF4-FFF2-40B4-BE49-F238E27FC236}">
                  <a16:creationId xmlns:a16="http://schemas.microsoft.com/office/drawing/2014/main" id="{577322CE-460E-8243-B20A-DD1B5B1B2B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32">
              <a:extLst>
                <a:ext uri="{FF2B5EF4-FFF2-40B4-BE49-F238E27FC236}">
                  <a16:creationId xmlns:a16="http://schemas.microsoft.com/office/drawing/2014/main" id="{FB55DFE7-C98C-2847-B2EB-EB2E48FC8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33">
              <a:extLst>
                <a:ext uri="{FF2B5EF4-FFF2-40B4-BE49-F238E27FC236}">
                  <a16:creationId xmlns:a16="http://schemas.microsoft.com/office/drawing/2014/main" id="{3356505D-0C7B-ED4A-A38B-CB2F3C987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4">
              <a:extLst>
                <a:ext uri="{FF2B5EF4-FFF2-40B4-BE49-F238E27FC236}">
                  <a16:creationId xmlns:a16="http://schemas.microsoft.com/office/drawing/2014/main" id="{A86F6010-5560-D74C-AD26-6B06381B1B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5">
              <a:extLst>
                <a:ext uri="{FF2B5EF4-FFF2-40B4-BE49-F238E27FC236}">
                  <a16:creationId xmlns:a16="http://schemas.microsoft.com/office/drawing/2014/main" id="{4AC752A9-E6DE-8844-BC10-21E3EF25FA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6">
              <a:extLst>
                <a:ext uri="{FF2B5EF4-FFF2-40B4-BE49-F238E27FC236}">
                  <a16:creationId xmlns:a16="http://schemas.microsoft.com/office/drawing/2014/main" id="{1A2C37A0-7B34-E14E-B1CE-D2A37DAB4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7">
              <a:extLst>
                <a:ext uri="{FF2B5EF4-FFF2-40B4-BE49-F238E27FC236}">
                  <a16:creationId xmlns:a16="http://schemas.microsoft.com/office/drawing/2014/main" id="{C08BDFB8-FF3E-D345-A74A-1971524EFA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8">
              <a:extLst>
                <a:ext uri="{FF2B5EF4-FFF2-40B4-BE49-F238E27FC236}">
                  <a16:creationId xmlns:a16="http://schemas.microsoft.com/office/drawing/2014/main" id="{0D45BD64-7944-2B41-BE5B-1BA7A0352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9">
              <a:extLst>
                <a:ext uri="{FF2B5EF4-FFF2-40B4-BE49-F238E27FC236}">
                  <a16:creationId xmlns:a16="http://schemas.microsoft.com/office/drawing/2014/main" id="{399012A4-CB8B-CA4A-A3BA-0FE47C5E3B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40">
              <a:extLst>
                <a:ext uri="{FF2B5EF4-FFF2-40B4-BE49-F238E27FC236}">
                  <a16:creationId xmlns:a16="http://schemas.microsoft.com/office/drawing/2014/main" id="{71764A9E-1FE6-3D46-938F-F82361BD12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41">
              <a:extLst>
                <a:ext uri="{FF2B5EF4-FFF2-40B4-BE49-F238E27FC236}">
                  <a16:creationId xmlns:a16="http://schemas.microsoft.com/office/drawing/2014/main" id="{590F788F-A96D-D64A-81DC-A25708438E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42">
              <a:extLst>
                <a:ext uri="{FF2B5EF4-FFF2-40B4-BE49-F238E27FC236}">
                  <a16:creationId xmlns:a16="http://schemas.microsoft.com/office/drawing/2014/main" id="{4A545610-5828-9340-82BB-08DF3F7620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43">
              <a:extLst>
                <a:ext uri="{FF2B5EF4-FFF2-40B4-BE49-F238E27FC236}">
                  <a16:creationId xmlns:a16="http://schemas.microsoft.com/office/drawing/2014/main" id="{0181F4C9-EEB2-FD44-8B5F-2122203C1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4">
              <a:extLst>
                <a:ext uri="{FF2B5EF4-FFF2-40B4-BE49-F238E27FC236}">
                  <a16:creationId xmlns:a16="http://schemas.microsoft.com/office/drawing/2014/main" id="{2001CECE-0A36-4E48-B841-53B46640EA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5">
              <a:extLst>
                <a:ext uri="{FF2B5EF4-FFF2-40B4-BE49-F238E27FC236}">
                  <a16:creationId xmlns:a16="http://schemas.microsoft.com/office/drawing/2014/main" id="{99D8A4C5-F23C-F541-B29B-FBF278CEC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6">
              <a:extLst>
                <a:ext uri="{FF2B5EF4-FFF2-40B4-BE49-F238E27FC236}">
                  <a16:creationId xmlns:a16="http://schemas.microsoft.com/office/drawing/2014/main" id="{4E68AC67-B1F5-3242-9F9E-B56D4049B2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7">
              <a:extLst>
                <a:ext uri="{FF2B5EF4-FFF2-40B4-BE49-F238E27FC236}">
                  <a16:creationId xmlns:a16="http://schemas.microsoft.com/office/drawing/2014/main" id="{1FFEFC24-9193-1C42-AD1E-455CE68777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8">
              <a:extLst>
                <a:ext uri="{FF2B5EF4-FFF2-40B4-BE49-F238E27FC236}">
                  <a16:creationId xmlns:a16="http://schemas.microsoft.com/office/drawing/2014/main" id="{C79C700A-5B01-3F4D-968C-3B9DBF9E0B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9">
              <a:extLst>
                <a:ext uri="{FF2B5EF4-FFF2-40B4-BE49-F238E27FC236}">
                  <a16:creationId xmlns:a16="http://schemas.microsoft.com/office/drawing/2014/main" id="{F2B8BCC4-D634-F246-AE2D-1121FAD95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50">
              <a:extLst>
                <a:ext uri="{FF2B5EF4-FFF2-40B4-BE49-F238E27FC236}">
                  <a16:creationId xmlns:a16="http://schemas.microsoft.com/office/drawing/2014/main" id="{7A2DD2A1-E6B4-8544-97B9-C34B7C99D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51">
              <a:extLst>
                <a:ext uri="{FF2B5EF4-FFF2-40B4-BE49-F238E27FC236}">
                  <a16:creationId xmlns:a16="http://schemas.microsoft.com/office/drawing/2014/main" id="{9042688F-40E7-6E4A-B929-CA9B1E97D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52">
              <a:extLst>
                <a:ext uri="{FF2B5EF4-FFF2-40B4-BE49-F238E27FC236}">
                  <a16:creationId xmlns:a16="http://schemas.microsoft.com/office/drawing/2014/main" id="{37F8AE4A-5FFB-C943-97FF-6659A4B51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53">
              <a:extLst>
                <a:ext uri="{FF2B5EF4-FFF2-40B4-BE49-F238E27FC236}">
                  <a16:creationId xmlns:a16="http://schemas.microsoft.com/office/drawing/2014/main" id="{C03642CA-A1D3-E442-8E0C-623E55463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4">
              <a:extLst>
                <a:ext uri="{FF2B5EF4-FFF2-40B4-BE49-F238E27FC236}">
                  <a16:creationId xmlns:a16="http://schemas.microsoft.com/office/drawing/2014/main" id="{912D8B98-103E-1843-9190-BD1B9B6A5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5">
              <a:extLst>
                <a:ext uri="{FF2B5EF4-FFF2-40B4-BE49-F238E27FC236}">
                  <a16:creationId xmlns:a16="http://schemas.microsoft.com/office/drawing/2014/main" id="{B36F44EE-98B2-CE4E-8680-8C65760B8D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6">
              <a:extLst>
                <a:ext uri="{FF2B5EF4-FFF2-40B4-BE49-F238E27FC236}">
                  <a16:creationId xmlns:a16="http://schemas.microsoft.com/office/drawing/2014/main" id="{E093878D-4C0C-B74D-9B8F-38530AD8ED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7">
              <a:extLst>
                <a:ext uri="{FF2B5EF4-FFF2-40B4-BE49-F238E27FC236}">
                  <a16:creationId xmlns:a16="http://schemas.microsoft.com/office/drawing/2014/main" id="{077EBF88-B7A6-1B40-9C9B-AC9629F11C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8">
              <a:extLst>
                <a:ext uri="{FF2B5EF4-FFF2-40B4-BE49-F238E27FC236}">
                  <a16:creationId xmlns:a16="http://schemas.microsoft.com/office/drawing/2014/main" id="{F14CB4A7-8EEA-D04F-8AE8-C53A60A74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9">
              <a:extLst>
                <a:ext uri="{FF2B5EF4-FFF2-40B4-BE49-F238E27FC236}">
                  <a16:creationId xmlns:a16="http://schemas.microsoft.com/office/drawing/2014/main" id="{01498A96-91DB-DD48-AB14-43E93C028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60">
              <a:extLst>
                <a:ext uri="{FF2B5EF4-FFF2-40B4-BE49-F238E27FC236}">
                  <a16:creationId xmlns:a16="http://schemas.microsoft.com/office/drawing/2014/main" id="{A11F5D4C-A9BF-A043-9367-01A7087E5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61">
              <a:extLst>
                <a:ext uri="{FF2B5EF4-FFF2-40B4-BE49-F238E27FC236}">
                  <a16:creationId xmlns:a16="http://schemas.microsoft.com/office/drawing/2014/main" id="{88F547DB-A8E7-154C-812C-0019D3777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62">
              <a:extLst>
                <a:ext uri="{FF2B5EF4-FFF2-40B4-BE49-F238E27FC236}">
                  <a16:creationId xmlns:a16="http://schemas.microsoft.com/office/drawing/2014/main" id="{3D4F5961-3F52-F841-BBC7-655D7BC35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63">
              <a:extLst>
                <a:ext uri="{FF2B5EF4-FFF2-40B4-BE49-F238E27FC236}">
                  <a16:creationId xmlns:a16="http://schemas.microsoft.com/office/drawing/2014/main" id="{BBD16CD7-2410-7B46-84BD-DCC755591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8708798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F609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A706D-A6D0-FA47-88CB-1A0FEC40F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CB099A5-7304-DC40-8B40-0A7B649644D9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</a:rPr>
              <a:t>#</a:t>
            </a:r>
            <a:r>
              <a:rPr lang="en-US" sz="1400" err="1">
                <a:solidFill>
                  <a:schemeClr val="bg1"/>
                </a:solidFill>
              </a:rPr>
              <a:t>UniversalHealth</a:t>
            </a:r>
            <a:endParaRPr lang="en-US" sz="1400">
              <a:solidFill>
                <a:schemeClr val="bg1"/>
              </a:solidFill>
            </a:endParaRP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2" name="Group 3">
            <a:extLst>
              <a:ext uri="{FF2B5EF4-FFF2-40B4-BE49-F238E27FC236}">
                <a16:creationId xmlns:a16="http://schemas.microsoft.com/office/drawing/2014/main" id="{C2C5512D-7C27-C949-8282-84144066FE4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3" name="Freeform 140">
              <a:extLst>
                <a:ext uri="{FF2B5EF4-FFF2-40B4-BE49-F238E27FC236}">
                  <a16:creationId xmlns:a16="http://schemas.microsoft.com/office/drawing/2014/main" id="{FD1B01E8-9018-7546-972E-3281EBCC1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Freeform 141">
              <a:extLst>
                <a:ext uri="{FF2B5EF4-FFF2-40B4-BE49-F238E27FC236}">
                  <a16:creationId xmlns:a16="http://schemas.microsoft.com/office/drawing/2014/main" id="{C208A311-805F-794E-BF2D-D3A98F2C6D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Freeform 142">
              <a:extLst>
                <a:ext uri="{FF2B5EF4-FFF2-40B4-BE49-F238E27FC236}">
                  <a16:creationId xmlns:a16="http://schemas.microsoft.com/office/drawing/2014/main" id="{CD6AC44D-CC01-2748-9B2D-988BACECB7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143">
              <a:extLst>
                <a:ext uri="{FF2B5EF4-FFF2-40B4-BE49-F238E27FC236}">
                  <a16:creationId xmlns:a16="http://schemas.microsoft.com/office/drawing/2014/main" id="{51A9A5EA-23D2-9947-BD13-BB30FCC23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Freeform 144">
              <a:extLst>
                <a:ext uri="{FF2B5EF4-FFF2-40B4-BE49-F238E27FC236}">
                  <a16:creationId xmlns:a16="http://schemas.microsoft.com/office/drawing/2014/main" id="{DAF5326B-E744-FE40-B3A1-3E70727F8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5">
              <a:extLst>
                <a:ext uri="{FF2B5EF4-FFF2-40B4-BE49-F238E27FC236}">
                  <a16:creationId xmlns:a16="http://schemas.microsoft.com/office/drawing/2014/main" id="{461D8EA0-BE5D-584B-9937-0BED34347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6">
              <a:extLst>
                <a:ext uri="{FF2B5EF4-FFF2-40B4-BE49-F238E27FC236}">
                  <a16:creationId xmlns:a16="http://schemas.microsoft.com/office/drawing/2014/main" id="{246DF7BB-F644-FB46-A5DF-A4BF7EB1C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7">
              <a:extLst>
                <a:ext uri="{FF2B5EF4-FFF2-40B4-BE49-F238E27FC236}">
                  <a16:creationId xmlns:a16="http://schemas.microsoft.com/office/drawing/2014/main" id="{B9A652FA-A880-F247-93BA-3D3A4AB0F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8">
              <a:extLst>
                <a:ext uri="{FF2B5EF4-FFF2-40B4-BE49-F238E27FC236}">
                  <a16:creationId xmlns:a16="http://schemas.microsoft.com/office/drawing/2014/main" id="{4A7B7CF2-EA41-A147-8817-22AD41E0D0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9">
              <a:extLst>
                <a:ext uri="{FF2B5EF4-FFF2-40B4-BE49-F238E27FC236}">
                  <a16:creationId xmlns:a16="http://schemas.microsoft.com/office/drawing/2014/main" id="{D85CEF3F-10AB-6443-AC05-DA567D5629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50">
              <a:extLst>
                <a:ext uri="{FF2B5EF4-FFF2-40B4-BE49-F238E27FC236}">
                  <a16:creationId xmlns:a16="http://schemas.microsoft.com/office/drawing/2014/main" id="{DEF79139-C1C1-2B43-8EB5-59F06870C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51">
              <a:extLst>
                <a:ext uri="{FF2B5EF4-FFF2-40B4-BE49-F238E27FC236}">
                  <a16:creationId xmlns:a16="http://schemas.microsoft.com/office/drawing/2014/main" id="{4519AF66-4BC6-7F48-9230-591D7F2A7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52">
              <a:extLst>
                <a:ext uri="{FF2B5EF4-FFF2-40B4-BE49-F238E27FC236}">
                  <a16:creationId xmlns:a16="http://schemas.microsoft.com/office/drawing/2014/main" id="{0641571D-1736-9145-B64E-D10A602F13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53">
              <a:extLst>
                <a:ext uri="{FF2B5EF4-FFF2-40B4-BE49-F238E27FC236}">
                  <a16:creationId xmlns:a16="http://schemas.microsoft.com/office/drawing/2014/main" id="{175BE586-9F5E-6D42-87A1-7CDB1672D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4">
              <a:extLst>
                <a:ext uri="{FF2B5EF4-FFF2-40B4-BE49-F238E27FC236}">
                  <a16:creationId xmlns:a16="http://schemas.microsoft.com/office/drawing/2014/main" id="{FB7C60AD-BA73-B943-B975-9C5E67363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5">
              <a:extLst>
                <a:ext uri="{FF2B5EF4-FFF2-40B4-BE49-F238E27FC236}">
                  <a16:creationId xmlns:a16="http://schemas.microsoft.com/office/drawing/2014/main" id="{DB116B90-FB3A-AC48-8F11-E38616A8C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6">
              <a:extLst>
                <a:ext uri="{FF2B5EF4-FFF2-40B4-BE49-F238E27FC236}">
                  <a16:creationId xmlns:a16="http://schemas.microsoft.com/office/drawing/2014/main" id="{F0FD7A49-FAE6-1646-B2CA-B69BD74593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7">
              <a:extLst>
                <a:ext uri="{FF2B5EF4-FFF2-40B4-BE49-F238E27FC236}">
                  <a16:creationId xmlns:a16="http://schemas.microsoft.com/office/drawing/2014/main" id="{ECD21B8C-ABD5-C84F-A8B8-E99B9616EB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8">
              <a:extLst>
                <a:ext uri="{FF2B5EF4-FFF2-40B4-BE49-F238E27FC236}">
                  <a16:creationId xmlns:a16="http://schemas.microsoft.com/office/drawing/2014/main" id="{85FDC403-09FA-C245-BE1F-81B19B6D3C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9">
              <a:extLst>
                <a:ext uri="{FF2B5EF4-FFF2-40B4-BE49-F238E27FC236}">
                  <a16:creationId xmlns:a16="http://schemas.microsoft.com/office/drawing/2014/main" id="{AEDEF5D6-2143-6A4C-8F46-24CA5B8A46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60">
              <a:extLst>
                <a:ext uri="{FF2B5EF4-FFF2-40B4-BE49-F238E27FC236}">
                  <a16:creationId xmlns:a16="http://schemas.microsoft.com/office/drawing/2014/main" id="{98C7C62C-55EC-D642-9808-9D7B91783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61">
              <a:extLst>
                <a:ext uri="{FF2B5EF4-FFF2-40B4-BE49-F238E27FC236}">
                  <a16:creationId xmlns:a16="http://schemas.microsoft.com/office/drawing/2014/main" id="{933F04C3-EF51-8747-9170-805B17FDC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62">
              <a:extLst>
                <a:ext uri="{FF2B5EF4-FFF2-40B4-BE49-F238E27FC236}">
                  <a16:creationId xmlns:a16="http://schemas.microsoft.com/office/drawing/2014/main" id="{8CCD1858-C197-E24C-BC39-B77BFAF811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63">
              <a:extLst>
                <a:ext uri="{FF2B5EF4-FFF2-40B4-BE49-F238E27FC236}">
                  <a16:creationId xmlns:a16="http://schemas.microsoft.com/office/drawing/2014/main" id="{B04C1DEE-9AC6-2B4F-8EC6-A86D6AA9FF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4">
              <a:extLst>
                <a:ext uri="{FF2B5EF4-FFF2-40B4-BE49-F238E27FC236}">
                  <a16:creationId xmlns:a16="http://schemas.microsoft.com/office/drawing/2014/main" id="{CC1FAF8C-A4D7-DE4D-A51B-32F146F2F7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5">
              <a:extLst>
                <a:ext uri="{FF2B5EF4-FFF2-40B4-BE49-F238E27FC236}">
                  <a16:creationId xmlns:a16="http://schemas.microsoft.com/office/drawing/2014/main" id="{ED641564-9C0C-5D46-B300-66F3E16D8F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6">
              <a:extLst>
                <a:ext uri="{FF2B5EF4-FFF2-40B4-BE49-F238E27FC236}">
                  <a16:creationId xmlns:a16="http://schemas.microsoft.com/office/drawing/2014/main" id="{E5D9BF3B-513E-E941-A358-C40B09786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7">
              <a:extLst>
                <a:ext uri="{FF2B5EF4-FFF2-40B4-BE49-F238E27FC236}">
                  <a16:creationId xmlns:a16="http://schemas.microsoft.com/office/drawing/2014/main" id="{94455B56-8141-404E-8FBF-8DFEC024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8">
              <a:extLst>
                <a:ext uri="{FF2B5EF4-FFF2-40B4-BE49-F238E27FC236}">
                  <a16:creationId xmlns:a16="http://schemas.microsoft.com/office/drawing/2014/main" id="{C200F6AD-B955-8044-A848-B1D89F6E5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9">
              <a:extLst>
                <a:ext uri="{FF2B5EF4-FFF2-40B4-BE49-F238E27FC236}">
                  <a16:creationId xmlns:a16="http://schemas.microsoft.com/office/drawing/2014/main" id="{45AA705B-A04B-F54A-801C-8C00A1777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70">
              <a:extLst>
                <a:ext uri="{FF2B5EF4-FFF2-40B4-BE49-F238E27FC236}">
                  <a16:creationId xmlns:a16="http://schemas.microsoft.com/office/drawing/2014/main" id="{BB10A20F-7DFD-BB4E-9B52-FD0431ED02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71">
              <a:extLst>
                <a:ext uri="{FF2B5EF4-FFF2-40B4-BE49-F238E27FC236}">
                  <a16:creationId xmlns:a16="http://schemas.microsoft.com/office/drawing/2014/main" id="{19ADFA52-8231-CF42-AB73-940533420F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72">
              <a:extLst>
                <a:ext uri="{FF2B5EF4-FFF2-40B4-BE49-F238E27FC236}">
                  <a16:creationId xmlns:a16="http://schemas.microsoft.com/office/drawing/2014/main" id="{69E69627-BA45-0D43-B6AB-7DBBE30D8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73">
              <a:extLst>
                <a:ext uri="{FF2B5EF4-FFF2-40B4-BE49-F238E27FC236}">
                  <a16:creationId xmlns:a16="http://schemas.microsoft.com/office/drawing/2014/main" id="{30A949CD-6FAA-4146-A52B-F81A683D0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4">
              <a:extLst>
                <a:ext uri="{FF2B5EF4-FFF2-40B4-BE49-F238E27FC236}">
                  <a16:creationId xmlns:a16="http://schemas.microsoft.com/office/drawing/2014/main" id="{9D54583D-2B9F-FF41-9639-8A593603C7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5">
              <a:extLst>
                <a:ext uri="{FF2B5EF4-FFF2-40B4-BE49-F238E27FC236}">
                  <a16:creationId xmlns:a16="http://schemas.microsoft.com/office/drawing/2014/main" id="{E51CF8AE-31AF-034E-B469-585B95E1C1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6">
              <a:extLst>
                <a:ext uri="{FF2B5EF4-FFF2-40B4-BE49-F238E27FC236}">
                  <a16:creationId xmlns:a16="http://schemas.microsoft.com/office/drawing/2014/main" id="{A51C18FD-D36A-C347-BBE3-BC6AEAB062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7">
              <a:extLst>
                <a:ext uri="{FF2B5EF4-FFF2-40B4-BE49-F238E27FC236}">
                  <a16:creationId xmlns:a16="http://schemas.microsoft.com/office/drawing/2014/main" id="{B1C369E9-D9D1-264B-8FC3-14F81548E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8">
              <a:extLst>
                <a:ext uri="{FF2B5EF4-FFF2-40B4-BE49-F238E27FC236}">
                  <a16:creationId xmlns:a16="http://schemas.microsoft.com/office/drawing/2014/main" id="{B6BC732D-3F88-CF4E-B535-C7B18DCF1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9">
              <a:extLst>
                <a:ext uri="{FF2B5EF4-FFF2-40B4-BE49-F238E27FC236}">
                  <a16:creationId xmlns:a16="http://schemas.microsoft.com/office/drawing/2014/main" id="{83742928-CA5D-3E4C-864F-DEA943DF24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80">
              <a:extLst>
                <a:ext uri="{FF2B5EF4-FFF2-40B4-BE49-F238E27FC236}">
                  <a16:creationId xmlns:a16="http://schemas.microsoft.com/office/drawing/2014/main" id="{642BB98B-4DC3-F244-9136-69B61634C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81">
              <a:extLst>
                <a:ext uri="{FF2B5EF4-FFF2-40B4-BE49-F238E27FC236}">
                  <a16:creationId xmlns:a16="http://schemas.microsoft.com/office/drawing/2014/main" id="{147F01C0-B122-1C4C-814C-B907A54E8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82">
              <a:extLst>
                <a:ext uri="{FF2B5EF4-FFF2-40B4-BE49-F238E27FC236}">
                  <a16:creationId xmlns:a16="http://schemas.microsoft.com/office/drawing/2014/main" id="{68277B9C-1371-EC45-A799-AA3A589014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83">
              <a:extLst>
                <a:ext uri="{FF2B5EF4-FFF2-40B4-BE49-F238E27FC236}">
                  <a16:creationId xmlns:a16="http://schemas.microsoft.com/office/drawing/2014/main" id="{9C350B0C-AA6E-0145-875A-EF48ADF5B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4">
              <a:extLst>
                <a:ext uri="{FF2B5EF4-FFF2-40B4-BE49-F238E27FC236}">
                  <a16:creationId xmlns:a16="http://schemas.microsoft.com/office/drawing/2014/main" id="{FA4FD616-3075-354F-8B78-75638BF72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5">
              <a:extLst>
                <a:ext uri="{FF2B5EF4-FFF2-40B4-BE49-F238E27FC236}">
                  <a16:creationId xmlns:a16="http://schemas.microsoft.com/office/drawing/2014/main" id="{2D264FC3-26B0-B14F-9D79-BD5339574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6">
              <a:extLst>
                <a:ext uri="{FF2B5EF4-FFF2-40B4-BE49-F238E27FC236}">
                  <a16:creationId xmlns:a16="http://schemas.microsoft.com/office/drawing/2014/main" id="{377C7D53-B782-0A46-A595-1599E5CEA8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7">
              <a:extLst>
                <a:ext uri="{FF2B5EF4-FFF2-40B4-BE49-F238E27FC236}">
                  <a16:creationId xmlns:a16="http://schemas.microsoft.com/office/drawing/2014/main" id="{8F7D17D1-B349-6141-97A4-23C4AC280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8">
              <a:extLst>
                <a:ext uri="{FF2B5EF4-FFF2-40B4-BE49-F238E27FC236}">
                  <a16:creationId xmlns:a16="http://schemas.microsoft.com/office/drawing/2014/main" id="{8F8089E3-2946-7B4C-B44A-639607F263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9">
              <a:extLst>
                <a:ext uri="{FF2B5EF4-FFF2-40B4-BE49-F238E27FC236}">
                  <a16:creationId xmlns:a16="http://schemas.microsoft.com/office/drawing/2014/main" id="{61257A69-37B3-094E-BA81-E4CF44A082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90">
              <a:extLst>
                <a:ext uri="{FF2B5EF4-FFF2-40B4-BE49-F238E27FC236}">
                  <a16:creationId xmlns:a16="http://schemas.microsoft.com/office/drawing/2014/main" id="{2CA74F66-18D5-454F-BDEF-80D8139614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91">
              <a:extLst>
                <a:ext uri="{FF2B5EF4-FFF2-40B4-BE49-F238E27FC236}">
                  <a16:creationId xmlns:a16="http://schemas.microsoft.com/office/drawing/2014/main" id="{595E835B-C4B1-8D41-804A-CAC35BB52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92">
              <a:extLst>
                <a:ext uri="{FF2B5EF4-FFF2-40B4-BE49-F238E27FC236}">
                  <a16:creationId xmlns:a16="http://schemas.microsoft.com/office/drawing/2014/main" id="{A3AAA642-D0F2-E94B-97BE-90AB30185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93">
              <a:extLst>
                <a:ext uri="{FF2B5EF4-FFF2-40B4-BE49-F238E27FC236}">
                  <a16:creationId xmlns:a16="http://schemas.microsoft.com/office/drawing/2014/main" id="{AAEC92CB-A9D7-784F-814C-375B1CB243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4">
              <a:extLst>
                <a:ext uri="{FF2B5EF4-FFF2-40B4-BE49-F238E27FC236}">
                  <a16:creationId xmlns:a16="http://schemas.microsoft.com/office/drawing/2014/main" id="{BDC34C81-9A15-9841-923D-C6D8F3924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5">
              <a:extLst>
                <a:ext uri="{FF2B5EF4-FFF2-40B4-BE49-F238E27FC236}">
                  <a16:creationId xmlns:a16="http://schemas.microsoft.com/office/drawing/2014/main" id="{929794FD-9463-A34C-8E69-D1E26A5CFF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6">
              <a:extLst>
                <a:ext uri="{FF2B5EF4-FFF2-40B4-BE49-F238E27FC236}">
                  <a16:creationId xmlns:a16="http://schemas.microsoft.com/office/drawing/2014/main" id="{07B29EA9-D7CC-E946-996C-84F8680945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7">
              <a:extLst>
                <a:ext uri="{FF2B5EF4-FFF2-40B4-BE49-F238E27FC236}">
                  <a16:creationId xmlns:a16="http://schemas.microsoft.com/office/drawing/2014/main" id="{1F0A0517-9B00-AD4C-8909-97CBC4F44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8">
              <a:extLst>
                <a:ext uri="{FF2B5EF4-FFF2-40B4-BE49-F238E27FC236}">
                  <a16:creationId xmlns:a16="http://schemas.microsoft.com/office/drawing/2014/main" id="{345F3015-D16F-8644-9013-1F64DA504B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9">
              <a:extLst>
                <a:ext uri="{FF2B5EF4-FFF2-40B4-BE49-F238E27FC236}">
                  <a16:creationId xmlns:a16="http://schemas.microsoft.com/office/drawing/2014/main" id="{38056D88-E110-6945-B303-C8367904C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200">
              <a:extLst>
                <a:ext uri="{FF2B5EF4-FFF2-40B4-BE49-F238E27FC236}">
                  <a16:creationId xmlns:a16="http://schemas.microsoft.com/office/drawing/2014/main" id="{0DA8AB93-73C5-E74A-8388-258C5185F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201">
              <a:extLst>
                <a:ext uri="{FF2B5EF4-FFF2-40B4-BE49-F238E27FC236}">
                  <a16:creationId xmlns:a16="http://schemas.microsoft.com/office/drawing/2014/main" id="{B787F847-8FC9-EB44-A56E-147228AB1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202">
              <a:extLst>
                <a:ext uri="{FF2B5EF4-FFF2-40B4-BE49-F238E27FC236}">
                  <a16:creationId xmlns:a16="http://schemas.microsoft.com/office/drawing/2014/main" id="{6B2ECB51-E1D7-ED46-A59F-8C83BFD03B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203">
              <a:extLst>
                <a:ext uri="{FF2B5EF4-FFF2-40B4-BE49-F238E27FC236}">
                  <a16:creationId xmlns:a16="http://schemas.microsoft.com/office/drawing/2014/main" id="{35B75708-5F8D-4C4C-82B8-6F22FC225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4">
              <a:extLst>
                <a:ext uri="{FF2B5EF4-FFF2-40B4-BE49-F238E27FC236}">
                  <a16:creationId xmlns:a16="http://schemas.microsoft.com/office/drawing/2014/main" id="{16C46510-666D-5D4D-8BAB-859E7D43C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5">
              <a:extLst>
                <a:ext uri="{FF2B5EF4-FFF2-40B4-BE49-F238E27FC236}">
                  <a16:creationId xmlns:a16="http://schemas.microsoft.com/office/drawing/2014/main" id="{88B52CDB-65ED-8543-9056-3D2F6368BB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6">
              <a:extLst>
                <a:ext uri="{FF2B5EF4-FFF2-40B4-BE49-F238E27FC236}">
                  <a16:creationId xmlns:a16="http://schemas.microsoft.com/office/drawing/2014/main" id="{E02B06D6-FD2C-D744-B204-95E67E86A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7">
              <a:extLst>
                <a:ext uri="{FF2B5EF4-FFF2-40B4-BE49-F238E27FC236}">
                  <a16:creationId xmlns:a16="http://schemas.microsoft.com/office/drawing/2014/main" id="{03F1FC9F-5370-474A-A1E9-C7EA66D29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8">
              <a:extLst>
                <a:ext uri="{FF2B5EF4-FFF2-40B4-BE49-F238E27FC236}">
                  <a16:creationId xmlns:a16="http://schemas.microsoft.com/office/drawing/2014/main" id="{295DDC16-AC82-134A-ADCE-BB6E664607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9">
              <a:extLst>
                <a:ext uri="{FF2B5EF4-FFF2-40B4-BE49-F238E27FC236}">
                  <a16:creationId xmlns:a16="http://schemas.microsoft.com/office/drawing/2014/main" id="{D073C077-CA8D-0D41-9A5E-96C049A97C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10">
              <a:extLst>
                <a:ext uri="{FF2B5EF4-FFF2-40B4-BE49-F238E27FC236}">
                  <a16:creationId xmlns:a16="http://schemas.microsoft.com/office/drawing/2014/main" id="{91E7212F-2B4D-3047-8CAB-EFF5F0BC3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11">
              <a:extLst>
                <a:ext uri="{FF2B5EF4-FFF2-40B4-BE49-F238E27FC236}">
                  <a16:creationId xmlns:a16="http://schemas.microsoft.com/office/drawing/2014/main" id="{0C655699-C327-EA4F-8AEF-C2223E9E75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12">
              <a:extLst>
                <a:ext uri="{FF2B5EF4-FFF2-40B4-BE49-F238E27FC236}">
                  <a16:creationId xmlns:a16="http://schemas.microsoft.com/office/drawing/2014/main" id="{FBD75D9B-4D70-034C-A76A-06DD84B35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13">
              <a:extLst>
                <a:ext uri="{FF2B5EF4-FFF2-40B4-BE49-F238E27FC236}">
                  <a16:creationId xmlns:a16="http://schemas.microsoft.com/office/drawing/2014/main" id="{99EF520A-CE48-204D-932C-D7CB93630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4">
              <a:extLst>
                <a:ext uri="{FF2B5EF4-FFF2-40B4-BE49-F238E27FC236}">
                  <a16:creationId xmlns:a16="http://schemas.microsoft.com/office/drawing/2014/main" id="{F89AF4BA-E75C-0548-AC4E-06FFE1BDFE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5">
              <a:extLst>
                <a:ext uri="{FF2B5EF4-FFF2-40B4-BE49-F238E27FC236}">
                  <a16:creationId xmlns:a16="http://schemas.microsoft.com/office/drawing/2014/main" id="{BDCC831C-FC5E-9D4F-9DF2-D9043F712F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6">
              <a:extLst>
                <a:ext uri="{FF2B5EF4-FFF2-40B4-BE49-F238E27FC236}">
                  <a16:creationId xmlns:a16="http://schemas.microsoft.com/office/drawing/2014/main" id="{3D40D7AA-69C8-5D4F-B966-1624B6C7B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7">
              <a:extLst>
                <a:ext uri="{FF2B5EF4-FFF2-40B4-BE49-F238E27FC236}">
                  <a16:creationId xmlns:a16="http://schemas.microsoft.com/office/drawing/2014/main" id="{10E6E55E-3D4E-E54A-AF04-680E186D1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8">
              <a:extLst>
                <a:ext uri="{FF2B5EF4-FFF2-40B4-BE49-F238E27FC236}">
                  <a16:creationId xmlns:a16="http://schemas.microsoft.com/office/drawing/2014/main" id="{CBC74F0D-873D-C64C-AAB2-C0D5863A8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9">
              <a:extLst>
                <a:ext uri="{FF2B5EF4-FFF2-40B4-BE49-F238E27FC236}">
                  <a16:creationId xmlns:a16="http://schemas.microsoft.com/office/drawing/2014/main" id="{867D3350-E99A-C84D-B19F-5F37EB53D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20">
              <a:extLst>
                <a:ext uri="{FF2B5EF4-FFF2-40B4-BE49-F238E27FC236}">
                  <a16:creationId xmlns:a16="http://schemas.microsoft.com/office/drawing/2014/main" id="{6FF23065-0030-174A-B7A2-B34A164A0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21">
              <a:extLst>
                <a:ext uri="{FF2B5EF4-FFF2-40B4-BE49-F238E27FC236}">
                  <a16:creationId xmlns:a16="http://schemas.microsoft.com/office/drawing/2014/main" id="{7553028B-9080-2D48-B098-527545E73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22">
              <a:extLst>
                <a:ext uri="{FF2B5EF4-FFF2-40B4-BE49-F238E27FC236}">
                  <a16:creationId xmlns:a16="http://schemas.microsoft.com/office/drawing/2014/main" id="{39ED17B1-3DCC-9642-A56E-157506309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23">
              <a:extLst>
                <a:ext uri="{FF2B5EF4-FFF2-40B4-BE49-F238E27FC236}">
                  <a16:creationId xmlns:a16="http://schemas.microsoft.com/office/drawing/2014/main" id="{EA6383D5-EAE5-FB4E-8C61-B60E4FE5B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4">
              <a:extLst>
                <a:ext uri="{FF2B5EF4-FFF2-40B4-BE49-F238E27FC236}">
                  <a16:creationId xmlns:a16="http://schemas.microsoft.com/office/drawing/2014/main" id="{0D8C9F85-F11D-114F-A024-1F1EAEF32D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5">
              <a:extLst>
                <a:ext uri="{FF2B5EF4-FFF2-40B4-BE49-F238E27FC236}">
                  <a16:creationId xmlns:a16="http://schemas.microsoft.com/office/drawing/2014/main" id="{4856F1F3-CD46-6B40-9013-6DE91C3DD5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6">
              <a:extLst>
                <a:ext uri="{FF2B5EF4-FFF2-40B4-BE49-F238E27FC236}">
                  <a16:creationId xmlns:a16="http://schemas.microsoft.com/office/drawing/2014/main" id="{90D24C3A-3E96-7C4C-B8F9-8863DB780C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7">
              <a:extLst>
                <a:ext uri="{FF2B5EF4-FFF2-40B4-BE49-F238E27FC236}">
                  <a16:creationId xmlns:a16="http://schemas.microsoft.com/office/drawing/2014/main" id="{B213A50B-A3E7-0F44-B31D-F56052772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8">
              <a:extLst>
                <a:ext uri="{FF2B5EF4-FFF2-40B4-BE49-F238E27FC236}">
                  <a16:creationId xmlns:a16="http://schemas.microsoft.com/office/drawing/2014/main" id="{C7C15856-D552-4D47-8E21-1DABE4A251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9">
              <a:extLst>
                <a:ext uri="{FF2B5EF4-FFF2-40B4-BE49-F238E27FC236}">
                  <a16:creationId xmlns:a16="http://schemas.microsoft.com/office/drawing/2014/main" id="{1E3E5CF8-F6B0-5747-A5F9-CF0527D7D0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30">
              <a:extLst>
                <a:ext uri="{FF2B5EF4-FFF2-40B4-BE49-F238E27FC236}">
                  <a16:creationId xmlns:a16="http://schemas.microsoft.com/office/drawing/2014/main" id="{4E6B6735-967B-594A-8C34-CD077F464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31">
              <a:extLst>
                <a:ext uri="{FF2B5EF4-FFF2-40B4-BE49-F238E27FC236}">
                  <a16:creationId xmlns:a16="http://schemas.microsoft.com/office/drawing/2014/main" id="{D5B86EA4-4438-1A41-A6DC-B9011E4D3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32">
              <a:extLst>
                <a:ext uri="{FF2B5EF4-FFF2-40B4-BE49-F238E27FC236}">
                  <a16:creationId xmlns:a16="http://schemas.microsoft.com/office/drawing/2014/main" id="{A4900554-9A6D-1244-BB3C-D9BA05C347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33">
              <a:extLst>
                <a:ext uri="{FF2B5EF4-FFF2-40B4-BE49-F238E27FC236}">
                  <a16:creationId xmlns:a16="http://schemas.microsoft.com/office/drawing/2014/main" id="{06D7A1E6-0570-6444-AD5F-2C6AB062A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4">
              <a:extLst>
                <a:ext uri="{FF2B5EF4-FFF2-40B4-BE49-F238E27FC236}">
                  <a16:creationId xmlns:a16="http://schemas.microsoft.com/office/drawing/2014/main" id="{C2ACBEBC-1849-AF42-B2A9-37158CC7A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5">
              <a:extLst>
                <a:ext uri="{FF2B5EF4-FFF2-40B4-BE49-F238E27FC236}">
                  <a16:creationId xmlns:a16="http://schemas.microsoft.com/office/drawing/2014/main" id="{08CDF70D-D161-4646-B976-D978414C6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6">
              <a:extLst>
                <a:ext uri="{FF2B5EF4-FFF2-40B4-BE49-F238E27FC236}">
                  <a16:creationId xmlns:a16="http://schemas.microsoft.com/office/drawing/2014/main" id="{05B237AC-595D-4A4A-B73B-63666C9ED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7">
              <a:extLst>
                <a:ext uri="{FF2B5EF4-FFF2-40B4-BE49-F238E27FC236}">
                  <a16:creationId xmlns:a16="http://schemas.microsoft.com/office/drawing/2014/main" id="{E49DF73F-E7C0-604E-ADA2-496426C33B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8">
              <a:extLst>
                <a:ext uri="{FF2B5EF4-FFF2-40B4-BE49-F238E27FC236}">
                  <a16:creationId xmlns:a16="http://schemas.microsoft.com/office/drawing/2014/main" id="{6060506D-F689-D747-B88A-3428009E31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9">
              <a:extLst>
                <a:ext uri="{FF2B5EF4-FFF2-40B4-BE49-F238E27FC236}">
                  <a16:creationId xmlns:a16="http://schemas.microsoft.com/office/drawing/2014/main" id="{BC943A66-57D3-0347-AECA-10BA008256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40">
              <a:extLst>
                <a:ext uri="{FF2B5EF4-FFF2-40B4-BE49-F238E27FC236}">
                  <a16:creationId xmlns:a16="http://schemas.microsoft.com/office/drawing/2014/main" id="{059DE2C6-05B3-2545-BF61-81D435E6E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41">
              <a:extLst>
                <a:ext uri="{FF2B5EF4-FFF2-40B4-BE49-F238E27FC236}">
                  <a16:creationId xmlns:a16="http://schemas.microsoft.com/office/drawing/2014/main" id="{781F1CEA-09CA-5E4A-B1FF-E1121E6EC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42">
              <a:extLst>
                <a:ext uri="{FF2B5EF4-FFF2-40B4-BE49-F238E27FC236}">
                  <a16:creationId xmlns:a16="http://schemas.microsoft.com/office/drawing/2014/main" id="{35C3B581-B4C9-904C-A342-A02AE7BBB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43">
              <a:extLst>
                <a:ext uri="{FF2B5EF4-FFF2-40B4-BE49-F238E27FC236}">
                  <a16:creationId xmlns:a16="http://schemas.microsoft.com/office/drawing/2014/main" id="{C761E892-8193-DB4C-9CB4-70EC1D232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4">
              <a:extLst>
                <a:ext uri="{FF2B5EF4-FFF2-40B4-BE49-F238E27FC236}">
                  <a16:creationId xmlns:a16="http://schemas.microsoft.com/office/drawing/2014/main" id="{918F0449-FB94-2847-BCA3-2CAB267BC0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5">
              <a:extLst>
                <a:ext uri="{FF2B5EF4-FFF2-40B4-BE49-F238E27FC236}">
                  <a16:creationId xmlns:a16="http://schemas.microsoft.com/office/drawing/2014/main" id="{8724BE06-2C5E-FC4C-AB8A-3D56716C4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6">
              <a:extLst>
                <a:ext uri="{FF2B5EF4-FFF2-40B4-BE49-F238E27FC236}">
                  <a16:creationId xmlns:a16="http://schemas.microsoft.com/office/drawing/2014/main" id="{F108EB5C-F879-D940-B555-4545666DE0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7">
              <a:extLst>
                <a:ext uri="{FF2B5EF4-FFF2-40B4-BE49-F238E27FC236}">
                  <a16:creationId xmlns:a16="http://schemas.microsoft.com/office/drawing/2014/main" id="{5EF5C778-BF6C-BE41-8345-B364305F2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8">
              <a:extLst>
                <a:ext uri="{FF2B5EF4-FFF2-40B4-BE49-F238E27FC236}">
                  <a16:creationId xmlns:a16="http://schemas.microsoft.com/office/drawing/2014/main" id="{3696D5E7-7387-9D44-A015-0A347EFB65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9">
              <a:extLst>
                <a:ext uri="{FF2B5EF4-FFF2-40B4-BE49-F238E27FC236}">
                  <a16:creationId xmlns:a16="http://schemas.microsoft.com/office/drawing/2014/main" id="{4923E854-CCA3-E646-886B-2F694641A9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50">
              <a:extLst>
                <a:ext uri="{FF2B5EF4-FFF2-40B4-BE49-F238E27FC236}">
                  <a16:creationId xmlns:a16="http://schemas.microsoft.com/office/drawing/2014/main" id="{A403B9E8-3093-FA47-9E90-7D6854689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51">
              <a:extLst>
                <a:ext uri="{FF2B5EF4-FFF2-40B4-BE49-F238E27FC236}">
                  <a16:creationId xmlns:a16="http://schemas.microsoft.com/office/drawing/2014/main" id="{C32E97AA-2F14-E44A-97DE-0E3F3C2E6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52">
              <a:extLst>
                <a:ext uri="{FF2B5EF4-FFF2-40B4-BE49-F238E27FC236}">
                  <a16:creationId xmlns:a16="http://schemas.microsoft.com/office/drawing/2014/main" id="{67F844EB-D93C-4F44-AED2-DC5A653F1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53">
              <a:extLst>
                <a:ext uri="{FF2B5EF4-FFF2-40B4-BE49-F238E27FC236}">
                  <a16:creationId xmlns:a16="http://schemas.microsoft.com/office/drawing/2014/main" id="{5989F9FC-9BF5-8D41-9120-3A61BE980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4">
              <a:extLst>
                <a:ext uri="{FF2B5EF4-FFF2-40B4-BE49-F238E27FC236}">
                  <a16:creationId xmlns:a16="http://schemas.microsoft.com/office/drawing/2014/main" id="{B5058EA3-318C-F74E-8252-70CF293EEF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5">
              <a:extLst>
                <a:ext uri="{FF2B5EF4-FFF2-40B4-BE49-F238E27FC236}">
                  <a16:creationId xmlns:a16="http://schemas.microsoft.com/office/drawing/2014/main" id="{344E357D-7388-ED48-A446-0E688B25D9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6">
              <a:extLst>
                <a:ext uri="{FF2B5EF4-FFF2-40B4-BE49-F238E27FC236}">
                  <a16:creationId xmlns:a16="http://schemas.microsoft.com/office/drawing/2014/main" id="{1FF837FF-607D-E140-8462-D1281591A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7">
              <a:extLst>
                <a:ext uri="{FF2B5EF4-FFF2-40B4-BE49-F238E27FC236}">
                  <a16:creationId xmlns:a16="http://schemas.microsoft.com/office/drawing/2014/main" id="{36CF0A5A-54A4-D149-BDF4-ACCD05B69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8">
              <a:extLst>
                <a:ext uri="{FF2B5EF4-FFF2-40B4-BE49-F238E27FC236}">
                  <a16:creationId xmlns:a16="http://schemas.microsoft.com/office/drawing/2014/main" id="{ECC166EE-4792-7A4A-A8FF-A4A8619EE7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9">
              <a:extLst>
                <a:ext uri="{FF2B5EF4-FFF2-40B4-BE49-F238E27FC236}">
                  <a16:creationId xmlns:a16="http://schemas.microsoft.com/office/drawing/2014/main" id="{AD790E6C-0BDA-3B48-9A3C-40150A750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60">
              <a:extLst>
                <a:ext uri="{FF2B5EF4-FFF2-40B4-BE49-F238E27FC236}">
                  <a16:creationId xmlns:a16="http://schemas.microsoft.com/office/drawing/2014/main" id="{DD8DF0B0-302B-8A4C-BD89-A5FAEA7D72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61">
              <a:extLst>
                <a:ext uri="{FF2B5EF4-FFF2-40B4-BE49-F238E27FC236}">
                  <a16:creationId xmlns:a16="http://schemas.microsoft.com/office/drawing/2014/main" id="{E27448C8-86CF-FD41-98D0-FE3312175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62">
              <a:extLst>
                <a:ext uri="{FF2B5EF4-FFF2-40B4-BE49-F238E27FC236}">
                  <a16:creationId xmlns:a16="http://schemas.microsoft.com/office/drawing/2014/main" id="{A3C3902B-833E-F748-B023-11D3C6788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63">
              <a:extLst>
                <a:ext uri="{FF2B5EF4-FFF2-40B4-BE49-F238E27FC236}">
                  <a16:creationId xmlns:a16="http://schemas.microsoft.com/office/drawing/2014/main" id="{00CD0476-FEBD-F043-B695-76B0262755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90138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EF75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EF754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A706D-A6D0-FA47-88CB-1A0FEC40F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CB099A5-7304-DC40-8B40-0A7B649644D9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</a:rPr>
              <a:t>#</a:t>
            </a:r>
            <a:r>
              <a:rPr lang="en-US" sz="1400" err="1">
                <a:solidFill>
                  <a:schemeClr val="bg1"/>
                </a:solidFill>
              </a:rPr>
              <a:t>UniversalHealth</a:t>
            </a:r>
            <a:endParaRPr lang="en-US" sz="1400">
              <a:solidFill>
                <a:schemeClr val="bg1"/>
              </a:solidFill>
            </a:endParaRP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2" name="Group 3">
            <a:extLst>
              <a:ext uri="{FF2B5EF4-FFF2-40B4-BE49-F238E27FC236}">
                <a16:creationId xmlns:a16="http://schemas.microsoft.com/office/drawing/2014/main" id="{901FED01-9DB8-C246-A95C-9F2425CB5DA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3" name="Freeform 140">
              <a:extLst>
                <a:ext uri="{FF2B5EF4-FFF2-40B4-BE49-F238E27FC236}">
                  <a16:creationId xmlns:a16="http://schemas.microsoft.com/office/drawing/2014/main" id="{D047F155-C7A5-1B43-ADA9-6D6CFA330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Freeform 141">
              <a:extLst>
                <a:ext uri="{FF2B5EF4-FFF2-40B4-BE49-F238E27FC236}">
                  <a16:creationId xmlns:a16="http://schemas.microsoft.com/office/drawing/2014/main" id="{9B3DCF1F-D666-364D-858E-918D0E051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Freeform 142">
              <a:extLst>
                <a:ext uri="{FF2B5EF4-FFF2-40B4-BE49-F238E27FC236}">
                  <a16:creationId xmlns:a16="http://schemas.microsoft.com/office/drawing/2014/main" id="{3A9305E6-64E6-714F-8765-11525B66C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143">
              <a:extLst>
                <a:ext uri="{FF2B5EF4-FFF2-40B4-BE49-F238E27FC236}">
                  <a16:creationId xmlns:a16="http://schemas.microsoft.com/office/drawing/2014/main" id="{182EFBCC-1E02-F64B-9C1C-62EC4C805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Freeform 144">
              <a:extLst>
                <a:ext uri="{FF2B5EF4-FFF2-40B4-BE49-F238E27FC236}">
                  <a16:creationId xmlns:a16="http://schemas.microsoft.com/office/drawing/2014/main" id="{9B878167-0DA7-D641-A410-B9982A851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5">
              <a:extLst>
                <a:ext uri="{FF2B5EF4-FFF2-40B4-BE49-F238E27FC236}">
                  <a16:creationId xmlns:a16="http://schemas.microsoft.com/office/drawing/2014/main" id="{7E6066B6-1C0C-134D-849E-ECA41A569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6">
              <a:extLst>
                <a:ext uri="{FF2B5EF4-FFF2-40B4-BE49-F238E27FC236}">
                  <a16:creationId xmlns:a16="http://schemas.microsoft.com/office/drawing/2014/main" id="{7EFEA788-3E6F-B54A-B38B-39EEB4A01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7">
              <a:extLst>
                <a:ext uri="{FF2B5EF4-FFF2-40B4-BE49-F238E27FC236}">
                  <a16:creationId xmlns:a16="http://schemas.microsoft.com/office/drawing/2014/main" id="{BB3386B5-B13F-9048-85BE-07923709C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8">
              <a:extLst>
                <a:ext uri="{FF2B5EF4-FFF2-40B4-BE49-F238E27FC236}">
                  <a16:creationId xmlns:a16="http://schemas.microsoft.com/office/drawing/2014/main" id="{72FB77A3-3537-3544-A204-A41EAD22CA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9">
              <a:extLst>
                <a:ext uri="{FF2B5EF4-FFF2-40B4-BE49-F238E27FC236}">
                  <a16:creationId xmlns:a16="http://schemas.microsoft.com/office/drawing/2014/main" id="{A9BC5ECE-CCE0-E84A-BFA4-6191C95A4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50">
              <a:extLst>
                <a:ext uri="{FF2B5EF4-FFF2-40B4-BE49-F238E27FC236}">
                  <a16:creationId xmlns:a16="http://schemas.microsoft.com/office/drawing/2014/main" id="{4ADAFE57-BD5E-7541-85B5-671C37D1D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51">
              <a:extLst>
                <a:ext uri="{FF2B5EF4-FFF2-40B4-BE49-F238E27FC236}">
                  <a16:creationId xmlns:a16="http://schemas.microsoft.com/office/drawing/2014/main" id="{13797C97-F2AF-0F44-961F-A60365D15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52">
              <a:extLst>
                <a:ext uri="{FF2B5EF4-FFF2-40B4-BE49-F238E27FC236}">
                  <a16:creationId xmlns:a16="http://schemas.microsoft.com/office/drawing/2014/main" id="{A63486DC-2779-3943-9358-862B345472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53">
              <a:extLst>
                <a:ext uri="{FF2B5EF4-FFF2-40B4-BE49-F238E27FC236}">
                  <a16:creationId xmlns:a16="http://schemas.microsoft.com/office/drawing/2014/main" id="{2E7EB0D4-17E7-614A-AD1F-46AC897AE8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4">
              <a:extLst>
                <a:ext uri="{FF2B5EF4-FFF2-40B4-BE49-F238E27FC236}">
                  <a16:creationId xmlns:a16="http://schemas.microsoft.com/office/drawing/2014/main" id="{06A9F051-07E0-A84A-B867-5F1F043853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5">
              <a:extLst>
                <a:ext uri="{FF2B5EF4-FFF2-40B4-BE49-F238E27FC236}">
                  <a16:creationId xmlns:a16="http://schemas.microsoft.com/office/drawing/2014/main" id="{6A241E01-855C-9145-8D28-E9A33506C0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6">
              <a:extLst>
                <a:ext uri="{FF2B5EF4-FFF2-40B4-BE49-F238E27FC236}">
                  <a16:creationId xmlns:a16="http://schemas.microsoft.com/office/drawing/2014/main" id="{EC986A8C-11DD-3845-8F31-871E95343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7">
              <a:extLst>
                <a:ext uri="{FF2B5EF4-FFF2-40B4-BE49-F238E27FC236}">
                  <a16:creationId xmlns:a16="http://schemas.microsoft.com/office/drawing/2014/main" id="{21CF7EB7-11DD-104F-BDC0-C4C4FB929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8">
              <a:extLst>
                <a:ext uri="{FF2B5EF4-FFF2-40B4-BE49-F238E27FC236}">
                  <a16:creationId xmlns:a16="http://schemas.microsoft.com/office/drawing/2014/main" id="{56A48D00-1BB6-D44A-A57C-E6DC10A8E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9">
              <a:extLst>
                <a:ext uri="{FF2B5EF4-FFF2-40B4-BE49-F238E27FC236}">
                  <a16:creationId xmlns:a16="http://schemas.microsoft.com/office/drawing/2014/main" id="{A1D8BCA7-46DF-114D-A342-9350D58A30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60">
              <a:extLst>
                <a:ext uri="{FF2B5EF4-FFF2-40B4-BE49-F238E27FC236}">
                  <a16:creationId xmlns:a16="http://schemas.microsoft.com/office/drawing/2014/main" id="{1B876215-CB29-B44E-A48A-8750475F5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61">
              <a:extLst>
                <a:ext uri="{FF2B5EF4-FFF2-40B4-BE49-F238E27FC236}">
                  <a16:creationId xmlns:a16="http://schemas.microsoft.com/office/drawing/2014/main" id="{09DA8D0F-B5F8-E845-9CEF-FB4C38C2A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62">
              <a:extLst>
                <a:ext uri="{FF2B5EF4-FFF2-40B4-BE49-F238E27FC236}">
                  <a16:creationId xmlns:a16="http://schemas.microsoft.com/office/drawing/2014/main" id="{46C498EE-F247-FD47-8954-5B6DC5D337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63">
              <a:extLst>
                <a:ext uri="{FF2B5EF4-FFF2-40B4-BE49-F238E27FC236}">
                  <a16:creationId xmlns:a16="http://schemas.microsoft.com/office/drawing/2014/main" id="{7E70BA54-DE0C-544E-97FF-0304364A97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4">
              <a:extLst>
                <a:ext uri="{FF2B5EF4-FFF2-40B4-BE49-F238E27FC236}">
                  <a16:creationId xmlns:a16="http://schemas.microsoft.com/office/drawing/2014/main" id="{E1B2F128-4EAB-9A46-B5C5-8E8BBEB9A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5">
              <a:extLst>
                <a:ext uri="{FF2B5EF4-FFF2-40B4-BE49-F238E27FC236}">
                  <a16:creationId xmlns:a16="http://schemas.microsoft.com/office/drawing/2014/main" id="{1192DB86-8F9E-2145-AAE5-186276B350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6">
              <a:extLst>
                <a:ext uri="{FF2B5EF4-FFF2-40B4-BE49-F238E27FC236}">
                  <a16:creationId xmlns:a16="http://schemas.microsoft.com/office/drawing/2014/main" id="{91EF7C17-1584-1648-93EF-342625137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7">
              <a:extLst>
                <a:ext uri="{FF2B5EF4-FFF2-40B4-BE49-F238E27FC236}">
                  <a16:creationId xmlns:a16="http://schemas.microsoft.com/office/drawing/2014/main" id="{0060C07B-72F1-FF44-80E9-A3EEE5720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8">
              <a:extLst>
                <a:ext uri="{FF2B5EF4-FFF2-40B4-BE49-F238E27FC236}">
                  <a16:creationId xmlns:a16="http://schemas.microsoft.com/office/drawing/2014/main" id="{05BD81D5-2224-6C44-B1A9-7AAF8A1F5A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9">
              <a:extLst>
                <a:ext uri="{FF2B5EF4-FFF2-40B4-BE49-F238E27FC236}">
                  <a16:creationId xmlns:a16="http://schemas.microsoft.com/office/drawing/2014/main" id="{5836FED6-2B1C-084B-9549-C808D90F17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70">
              <a:extLst>
                <a:ext uri="{FF2B5EF4-FFF2-40B4-BE49-F238E27FC236}">
                  <a16:creationId xmlns:a16="http://schemas.microsoft.com/office/drawing/2014/main" id="{B37DE2CC-DCF5-384B-A668-447160825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71">
              <a:extLst>
                <a:ext uri="{FF2B5EF4-FFF2-40B4-BE49-F238E27FC236}">
                  <a16:creationId xmlns:a16="http://schemas.microsoft.com/office/drawing/2014/main" id="{534B96FA-DA2B-0F4F-9919-389F47E904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72">
              <a:extLst>
                <a:ext uri="{FF2B5EF4-FFF2-40B4-BE49-F238E27FC236}">
                  <a16:creationId xmlns:a16="http://schemas.microsoft.com/office/drawing/2014/main" id="{DE07519D-DA77-6442-82B8-E1BD1F562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73">
              <a:extLst>
                <a:ext uri="{FF2B5EF4-FFF2-40B4-BE49-F238E27FC236}">
                  <a16:creationId xmlns:a16="http://schemas.microsoft.com/office/drawing/2014/main" id="{E41A55B8-8839-634F-9B3E-283EA2BFA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4">
              <a:extLst>
                <a:ext uri="{FF2B5EF4-FFF2-40B4-BE49-F238E27FC236}">
                  <a16:creationId xmlns:a16="http://schemas.microsoft.com/office/drawing/2014/main" id="{1875F649-A9B0-F347-8324-D565309C7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5">
              <a:extLst>
                <a:ext uri="{FF2B5EF4-FFF2-40B4-BE49-F238E27FC236}">
                  <a16:creationId xmlns:a16="http://schemas.microsoft.com/office/drawing/2014/main" id="{C96E1BF1-A71D-C443-8C9A-9FDA207B69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6">
              <a:extLst>
                <a:ext uri="{FF2B5EF4-FFF2-40B4-BE49-F238E27FC236}">
                  <a16:creationId xmlns:a16="http://schemas.microsoft.com/office/drawing/2014/main" id="{8423651E-C786-F846-AD1E-811265F075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7">
              <a:extLst>
                <a:ext uri="{FF2B5EF4-FFF2-40B4-BE49-F238E27FC236}">
                  <a16:creationId xmlns:a16="http://schemas.microsoft.com/office/drawing/2014/main" id="{97B8BE7A-FA9A-454A-86A9-F57FE82F7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8">
              <a:extLst>
                <a:ext uri="{FF2B5EF4-FFF2-40B4-BE49-F238E27FC236}">
                  <a16:creationId xmlns:a16="http://schemas.microsoft.com/office/drawing/2014/main" id="{333B4B79-FF9D-1444-9E8C-1447396B13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9">
              <a:extLst>
                <a:ext uri="{FF2B5EF4-FFF2-40B4-BE49-F238E27FC236}">
                  <a16:creationId xmlns:a16="http://schemas.microsoft.com/office/drawing/2014/main" id="{7C2F7864-3601-3445-A958-BDC764BC0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80">
              <a:extLst>
                <a:ext uri="{FF2B5EF4-FFF2-40B4-BE49-F238E27FC236}">
                  <a16:creationId xmlns:a16="http://schemas.microsoft.com/office/drawing/2014/main" id="{5C47BF63-AE31-BC46-97AF-4C8CF1B78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81">
              <a:extLst>
                <a:ext uri="{FF2B5EF4-FFF2-40B4-BE49-F238E27FC236}">
                  <a16:creationId xmlns:a16="http://schemas.microsoft.com/office/drawing/2014/main" id="{952D3950-E680-0F41-A90A-121704B7D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82">
              <a:extLst>
                <a:ext uri="{FF2B5EF4-FFF2-40B4-BE49-F238E27FC236}">
                  <a16:creationId xmlns:a16="http://schemas.microsoft.com/office/drawing/2014/main" id="{4601CF7F-273C-FC4F-8825-9308CC26B1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83">
              <a:extLst>
                <a:ext uri="{FF2B5EF4-FFF2-40B4-BE49-F238E27FC236}">
                  <a16:creationId xmlns:a16="http://schemas.microsoft.com/office/drawing/2014/main" id="{E20470EA-FC04-9B46-AC15-7D2F08EED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4">
              <a:extLst>
                <a:ext uri="{FF2B5EF4-FFF2-40B4-BE49-F238E27FC236}">
                  <a16:creationId xmlns:a16="http://schemas.microsoft.com/office/drawing/2014/main" id="{524DFE93-09F1-304D-9ECF-DDBA5EE4AD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5">
              <a:extLst>
                <a:ext uri="{FF2B5EF4-FFF2-40B4-BE49-F238E27FC236}">
                  <a16:creationId xmlns:a16="http://schemas.microsoft.com/office/drawing/2014/main" id="{7276D665-8406-824D-B552-C28EE4361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6">
              <a:extLst>
                <a:ext uri="{FF2B5EF4-FFF2-40B4-BE49-F238E27FC236}">
                  <a16:creationId xmlns:a16="http://schemas.microsoft.com/office/drawing/2014/main" id="{531F043A-D109-EE45-A9F3-5CE4A87C7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7">
              <a:extLst>
                <a:ext uri="{FF2B5EF4-FFF2-40B4-BE49-F238E27FC236}">
                  <a16:creationId xmlns:a16="http://schemas.microsoft.com/office/drawing/2014/main" id="{ED618208-EEA2-2743-8A95-ED7429CDD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8">
              <a:extLst>
                <a:ext uri="{FF2B5EF4-FFF2-40B4-BE49-F238E27FC236}">
                  <a16:creationId xmlns:a16="http://schemas.microsoft.com/office/drawing/2014/main" id="{4F2C44F3-7F98-DB4A-B44E-9D2F948042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9">
              <a:extLst>
                <a:ext uri="{FF2B5EF4-FFF2-40B4-BE49-F238E27FC236}">
                  <a16:creationId xmlns:a16="http://schemas.microsoft.com/office/drawing/2014/main" id="{A9E02344-B0FF-2140-8D06-CCF1A496D9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90">
              <a:extLst>
                <a:ext uri="{FF2B5EF4-FFF2-40B4-BE49-F238E27FC236}">
                  <a16:creationId xmlns:a16="http://schemas.microsoft.com/office/drawing/2014/main" id="{471A91CC-6E0F-E943-B3C3-875928A7B6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91">
              <a:extLst>
                <a:ext uri="{FF2B5EF4-FFF2-40B4-BE49-F238E27FC236}">
                  <a16:creationId xmlns:a16="http://schemas.microsoft.com/office/drawing/2014/main" id="{A29F1AE9-9CBE-AB4E-8469-33D5A4032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92">
              <a:extLst>
                <a:ext uri="{FF2B5EF4-FFF2-40B4-BE49-F238E27FC236}">
                  <a16:creationId xmlns:a16="http://schemas.microsoft.com/office/drawing/2014/main" id="{EC092406-0AD0-4A4D-B267-8A8BCDFF5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93">
              <a:extLst>
                <a:ext uri="{FF2B5EF4-FFF2-40B4-BE49-F238E27FC236}">
                  <a16:creationId xmlns:a16="http://schemas.microsoft.com/office/drawing/2014/main" id="{B84383CA-DCDD-C445-BEAB-AA4B87CD9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4">
              <a:extLst>
                <a:ext uri="{FF2B5EF4-FFF2-40B4-BE49-F238E27FC236}">
                  <a16:creationId xmlns:a16="http://schemas.microsoft.com/office/drawing/2014/main" id="{5484C3A1-B2D6-EC44-A93C-FFEA10D8FA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5">
              <a:extLst>
                <a:ext uri="{FF2B5EF4-FFF2-40B4-BE49-F238E27FC236}">
                  <a16:creationId xmlns:a16="http://schemas.microsoft.com/office/drawing/2014/main" id="{2ED133F6-EFB0-5A41-B0B5-385805A830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6">
              <a:extLst>
                <a:ext uri="{FF2B5EF4-FFF2-40B4-BE49-F238E27FC236}">
                  <a16:creationId xmlns:a16="http://schemas.microsoft.com/office/drawing/2014/main" id="{64597EDD-7CA7-AF42-8802-10E98A3332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7">
              <a:extLst>
                <a:ext uri="{FF2B5EF4-FFF2-40B4-BE49-F238E27FC236}">
                  <a16:creationId xmlns:a16="http://schemas.microsoft.com/office/drawing/2014/main" id="{70C6D488-662A-9B45-8638-2F65FB3A2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8">
              <a:extLst>
                <a:ext uri="{FF2B5EF4-FFF2-40B4-BE49-F238E27FC236}">
                  <a16:creationId xmlns:a16="http://schemas.microsoft.com/office/drawing/2014/main" id="{B3D34DDA-ABAE-F14F-8F2D-19C3E3CE20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9">
              <a:extLst>
                <a:ext uri="{FF2B5EF4-FFF2-40B4-BE49-F238E27FC236}">
                  <a16:creationId xmlns:a16="http://schemas.microsoft.com/office/drawing/2014/main" id="{59EC9C70-61DD-824F-B36F-E50C2EFE5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200">
              <a:extLst>
                <a:ext uri="{FF2B5EF4-FFF2-40B4-BE49-F238E27FC236}">
                  <a16:creationId xmlns:a16="http://schemas.microsoft.com/office/drawing/2014/main" id="{9C960268-2F2E-3C4B-86A8-DB37C8121C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201">
              <a:extLst>
                <a:ext uri="{FF2B5EF4-FFF2-40B4-BE49-F238E27FC236}">
                  <a16:creationId xmlns:a16="http://schemas.microsoft.com/office/drawing/2014/main" id="{0C7FB8A5-C112-D344-8F51-2E901427B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202">
              <a:extLst>
                <a:ext uri="{FF2B5EF4-FFF2-40B4-BE49-F238E27FC236}">
                  <a16:creationId xmlns:a16="http://schemas.microsoft.com/office/drawing/2014/main" id="{2FBF6015-C0F5-D044-B6C5-68FC91FE98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203">
              <a:extLst>
                <a:ext uri="{FF2B5EF4-FFF2-40B4-BE49-F238E27FC236}">
                  <a16:creationId xmlns:a16="http://schemas.microsoft.com/office/drawing/2014/main" id="{3A191B6F-9DBB-9F4B-958D-2C3580678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4">
              <a:extLst>
                <a:ext uri="{FF2B5EF4-FFF2-40B4-BE49-F238E27FC236}">
                  <a16:creationId xmlns:a16="http://schemas.microsoft.com/office/drawing/2014/main" id="{47F6B0C2-5D6C-6E46-800E-D0F774990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5">
              <a:extLst>
                <a:ext uri="{FF2B5EF4-FFF2-40B4-BE49-F238E27FC236}">
                  <a16:creationId xmlns:a16="http://schemas.microsoft.com/office/drawing/2014/main" id="{01DEAC5A-6240-4E4F-B9F6-7600379CF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6">
              <a:extLst>
                <a:ext uri="{FF2B5EF4-FFF2-40B4-BE49-F238E27FC236}">
                  <a16:creationId xmlns:a16="http://schemas.microsoft.com/office/drawing/2014/main" id="{7D34F3E4-82C3-AB4C-A496-68B48B6B0A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7">
              <a:extLst>
                <a:ext uri="{FF2B5EF4-FFF2-40B4-BE49-F238E27FC236}">
                  <a16:creationId xmlns:a16="http://schemas.microsoft.com/office/drawing/2014/main" id="{D6B0B24D-35DA-AE4E-BC55-B2E8EA4D44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8">
              <a:extLst>
                <a:ext uri="{FF2B5EF4-FFF2-40B4-BE49-F238E27FC236}">
                  <a16:creationId xmlns:a16="http://schemas.microsoft.com/office/drawing/2014/main" id="{52F6A7A8-7AD9-CF4C-806C-258C39D89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9">
              <a:extLst>
                <a:ext uri="{FF2B5EF4-FFF2-40B4-BE49-F238E27FC236}">
                  <a16:creationId xmlns:a16="http://schemas.microsoft.com/office/drawing/2014/main" id="{9B9CD19B-ECD8-4A4E-8451-034048EAC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10">
              <a:extLst>
                <a:ext uri="{FF2B5EF4-FFF2-40B4-BE49-F238E27FC236}">
                  <a16:creationId xmlns:a16="http://schemas.microsoft.com/office/drawing/2014/main" id="{9E958BF4-041C-3947-9B56-2670B3DC7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11">
              <a:extLst>
                <a:ext uri="{FF2B5EF4-FFF2-40B4-BE49-F238E27FC236}">
                  <a16:creationId xmlns:a16="http://schemas.microsoft.com/office/drawing/2014/main" id="{125F2736-C131-8D4A-9305-FA8CA541C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12">
              <a:extLst>
                <a:ext uri="{FF2B5EF4-FFF2-40B4-BE49-F238E27FC236}">
                  <a16:creationId xmlns:a16="http://schemas.microsoft.com/office/drawing/2014/main" id="{26201BA3-722E-B049-9CAB-7229EAB71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13">
              <a:extLst>
                <a:ext uri="{FF2B5EF4-FFF2-40B4-BE49-F238E27FC236}">
                  <a16:creationId xmlns:a16="http://schemas.microsoft.com/office/drawing/2014/main" id="{A8CAAFC1-102A-FC4A-AD74-F04433AC4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4">
              <a:extLst>
                <a:ext uri="{FF2B5EF4-FFF2-40B4-BE49-F238E27FC236}">
                  <a16:creationId xmlns:a16="http://schemas.microsoft.com/office/drawing/2014/main" id="{4415AE4A-5DAD-A343-BA62-BF7B0E906F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5">
              <a:extLst>
                <a:ext uri="{FF2B5EF4-FFF2-40B4-BE49-F238E27FC236}">
                  <a16:creationId xmlns:a16="http://schemas.microsoft.com/office/drawing/2014/main" id="{E9BFE54D-2FE4-7B42-B74C-FF0E620A2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6">
              <a:extLst>
                <a:ext uri="{FF2B5EF4-FFF2-40B4-BE49-F238E27FC236}">
                  <a16:creationId xmlns:a16="http://schemas.microsoft.com/office/drawing/2014/main" id="{C922291B-88BC-ED4D-94B1-F70C4AFEC5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7">
              <a:extLst>
                <a:ext uri="{FF2B5EF4-FFF2-40B4-BE49-F238E27FC236}">
                  <a16:creationId xmlns:a16="http://schemas.microsoft.com/office/drawing/2014/main" id="{A509C39E-5B75-AD45-8D51-A655DC71B9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8">
              <a:extLst>
                <a:ext uri="{FF2B5EF4-FFF2-40B4-BE49-F238E27FC236}">
                  <a16:creationId xmlns:a16="http://schemas.microsoft.com/office/drawing/2014/main" id="{C187DA67-8964-094C-8FE1-C37B667A4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9">
              <a:extLst>
                <a:ext uri="{FF2B5EF4-FFF2-40B4-BE49-F238E27FC236}">
                  <a16:creationId xmlns:a16="http://schemas.microsoft.com/office/drawing/2014/main" id="{EA0C2FC9-6A27-E948-93FB-FCC9D17D0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20">
              <a:extLst>
                <a:ext uri="{FF2B5EF4-FFF2-40B4-BE49-F238E27FC236}">
                  <a16:creationId xmlns:a16="http://schemas.microsoft.com/office/drawing/2014/main" id="{DA1D0E79-0730-0E48-8699-EEF081E09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21">
              <a:extLst>
                <a:ext uri="{FF2B5EF4-FFF2-40B4-BE49-F238E27FC236}">
                  <a16:creationId xmlns:a16="http://schemas.microsoft.com/office/drawing/2014/main" id="{B3BE8BCF-03C9-8A4E-B1B1-BA56DFD4B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22">
              <a:extLst>
                <a:ext uri="{FF2B5EF4-FFF2-40B4-BE49-F238E27FC236}">
                  <a16:creationId xmlns:a16="http://schemas.microsoft.com/office/drawing/2014/main" id="{524526A0-184A-F84A-8711-6C8A8EA31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23">
              <a:extLst>
                <a:ext uri="{FF2B5EF4-FFF2-40B4-BE49-F238E27FC236}">
                  <a16:creationId xmlns:a16="http://schemas.microsoft.com/office/drawing/2014/main" id="{46D1E355-BCF8-4D4C-99D2-A19754DB3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4">
              <a:extLst>
                <a:ext uri="{FF2B5EF4-FFF2-40B4-BE49-F238E27FC236}">
                  <a16:creationId xmlns:a16="http://schemas.microsoft.com/office/drawing/2014/main" id="{ED0FCB50-7240-B441-9B24-02B49BBB8E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5">
              <a:extLst>
                <a:ext uri="{FF2B5EF4-FFF2-40B4-BE49-F238E27FC236}">
                  <a16:creationId xmlns:a16="http://schemas.microsoft.com/office/drawing/2014/main" id="{BEF41D88-A693-7E41-8AE4-A66380F5F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6">
              <a:extLst>
                <a:ext uri="{FF2B5EF4-FFF2-40B4-BE49-F238E27FC236}">
                  <a16:creationId xmlns:a16="http://schemas.microsoft.com/office/drawing/2014/main" id="{1628C58B-B33E-624C-ABE2-BA0473E94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7">
              <a:extLst>
                <a:ext uri="{FF2B5EF4-FFF2-40B4-BE49-F238E27FC236}">
                  <a16:creationId xmlns:a16="http://schemas.microsoft.com/office/drawing/2014/main" id="{E793851E-DA5B-9B4D-A177-AF8C95FEA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8">
              <a:extLst>
                <a:ext uri="{FF2B5EF4-FFF2-40B4-BE49-F238E27FC236}">
                  <a16:creationId xmlns:a16="http://schemas.microsoft.com/office/drawing/2014/main" id="{6D156164-163A-A042-971C-072B71BBB1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9">
              <a:extLst>
                <a:ext uri="{FF2B5EF4-FFF2-40B4-BE49-F238E27FC236}">
                  <a16:creationId xmlns:a16="http://schemas.microsoft.com/office/drawing/2014/main" id="{0F5102F3-6AB4-8741-B29A-15DCA7AE88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30">
              <a:extLst>
                <a:ext uri="{FF2B5EF4-FFF2-40B4-BE49-F238E27FC236}">
                  <a16:creationId xmlns:a16="http://schemas.microsoft.com/office/drawing/2014/main" id="{3679AC69-7DF7-7544-B423-268A99FC7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31">
              <a:extLst>
                <a:ext uri="{FF2B5EF4-FFF2-40B4-BE49-F238E27FC236}">
                  <a16:creationId xmlns:a16="http://schemas.microsoft.com/office/drawing/2014/main" id="{DEE0E8DF-C74E-1841-B3D3-0C23D0CD7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32">
              <a:extLst>
                <a:ext uri="{FF2B5EF4-FFF2-40B4-BE49-F238E27FC236}">
                  <a16:creationId xmlns:a16="http://schemas.microsoft.com/office/drawing/2014/main" id="{48C09B73-468A-F246-B87B-DEA9775A2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33">
              <a:extLst>
                <a:ext uri="{FF2B5EF4-FFF2-40B4-BE49-F238E27FC236}">
                  <a16:creationId xmlns:a16="http://schemas.microsoft.com/office/drawing/2014/main" id="{6CD03AE7-BDB9-264B-BE6F-6E229B4EFF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4">
              <a:extLst>
                <a:ext uri="{FF2B5EF4-FFF2-40B4-BE49-F238E27FC236}">
                  <a16:creationId xmlns:a16="http://schemas.microsoft.com/office/drawing/2014/main" id="{5406E9D9-BB7E-B541-85F3-F0BE1CBA6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5">
              <a:extLst>
                <a:ext uri="{FF2B5EF4-FFF2-40B4-BE49-F238E27FC236}">
                  <a16:creationId xmlns:a16="http://schemas.microsoft.com/office/drawing/2014/main" id="{B96793A5-0680-6E47-B70D-6DFFEB5D82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6">
              <a:extLst>
                <a:ext uri="{FF2B5EF4-FFF2-40B4-BE49-F238E27FC236}">
                  <a16:creationId xmlns:a16="http://schemas.microsoft.com/office/drawing/2014/main" id="{2BF0CE2D-2FDC-3948-B05E-500C9FE94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7">
              <a:extLst>
                <a:ext uri="{FF2B5EF4-FFF2-40B4-BE49-F238E27FC236}">
                  <a16:creationId xmlns:a16="http://schemas.microsoft.com/office/drawing/2014/main" id="{E3655799-00EA-914F-A595-865F3EA10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8">
              <a:extLst>
                <a:ext uri="{FF2B5EF4-FFF2-40B4-BE49-F238E27FC236}">
                  <a16:creationId xmlns:a16="http://schemas.microsoft.com/office/drawing/2014/main" id="{1F3A1898-888C-8642-A259-DC0E9465B7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9">
              <a:extLst>
                <a:ext uri="{FF2B5EF4-FFF2-40B4-BE49-F238E27FC236}">
                  <a16:creationId xmlns:a16="http://schemas.microsoft.com/office/drawing/2014/main" id="{B9B62888-C555-7046-BFAC-A9D3169FB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40">
              <a:extLst>
                <a:ext uri="{FF2B5EF4-FFF2-40B4-BE49-F238E27FC236}">
                  <a16:creationId xmlns:a16="http://schemas.microsoft.com/office/drawing/2014/main" id="{38A3D127-1829-8247-AEE1-DD6D90BEC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41">
              <a:extLst>
                <a:ext uri="{FF2B5EF4-FFF2-40B4-BE49-F238E27FC236}">
                  <a16:creationId xmlns:a16="http://schemas.microsoft.com/office/drawing/2014/main" id="{FB71991B-7955-224D-A3F1-610795BAD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42">
              <a:extLst>
                <a:ext uri="{FF2B5EF4-FFF2-40B4-BE49-F238E27FC236}">
                  <a16:creationId xmlns:a16="http://schemas.microsoft.com/office/drawing/2014/main" id="{A3FDD2F0-5EF4-CB4D-951A-091EC0E84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43">
              <a:extLst>
                <a:ext uri="{FF2B5EF4-FFF2-40B4-BE49-F238E27FC236}">
                  <a16:creationId xmlns:a16="http://schemas.microsoft.com/office/drawing/2014/main" id="{9F54FD83-AD1F-7F4F-BBAD-73A88187A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4">
              <a:extLst>
                <a:ext uri="{FF2B5EF4-FFF2-40B4-BE49-F238E27FC236}">
                  <a16:creationId xmlns:a16="http://schemas.microsoft.com/office/drawing/2014/main" id="{7149EF87-4E04-7F4F-A3B3-7E268F6C6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5">
              <a:extLst>
                <a:ext uri="{FF2B5EF4-FFF2-40B4-BE49-F238E27FC236}">
                  <a16:creationId xmlns:a16="http://schemas.microsoft.com/office/drawing/2014/main" id="{44AA7267-4809-9640-A266-96AB4C624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6">
              <a:extLst>
                <a:ext uri="{FF2B5EF4-FFF2-40B4-BE49-F238E27FC236}">
                  <a16:creationId xmlns:a16="http://schemas.microsoft.com/office/drawing/2014/main" id="{B299D149-7191-254F-BE30-CFF0CA9A3F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7">
              <a:extLst>
                <a:ext uri="{FF2B5EF4-FFF2-40B4-BE49-F238E27FC236}">
                  <a16:creationId xmlns:a16="http://schemas.microsoft.com/office/drawing/2014/main" id="{D84E7802-7AD5-F543-8316-2C79E31E58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8">
              <a:extLst>
                <a:ext uri="{FF2B5EF4-FFF2-40B4-BE49-F238E27FC236}">
                  <a16:creationId xmlns:a16="http://schemas.microsoft.com/office/drawing/2014/main" id="{FA4119A2-39B1-B646-B0E8-64C7A2874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9">
              <a:extLst>
                <a:ext uri="{FF2B5EF4-FFF2-40B4-BE49-F238E27FC236}">
                  <a16:creationId xmlns:a16="http://schemas.microsoft.com/office/drawing/2014/main" id="{577BE311-5DD5-9C4D-AA57-75DE3CE78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50">
              <a:extLst>
                <a:ext uri="{FF2B5EF4-FFF2-40B4-BE49-F238E27FC236}">
                  <a16:creationId xmlns:a16="http://schemas.microsoft.com/office/drawing/2014/main" id="{3FFB4FE2-FF57-5943-81DA-6E326479F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51">
              <a:extLst>
                <a:ext uri="{FF2B5EF4-FFF2-40B4-BE49-F238E27FC236}">
                  <a16:creationId xmlns:a16="http://schemas.microsoft.com/office/drawing/2014/main" id="{85FEC0BF-E0C0-9D4F-8518-7313A98816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52">
              <a:extLst>
                <a:ext uri="{FF2B5EF4-FFF2-40B4-BE49-F238E27FC236}">
                  <a16:creationId xmlns:a16="http://schemas.microsoft.com/office/drawing/2014/main" id="{4A9EC1D0-CD14-C94C-983A-F30A3F7C6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53">
              <a:extLst>
                <a:ext uri="{FF2B5EF4-FFF2-40B4-BE49-F238E27FC236}">
                  <a16:creationId xmlns:a16="http://schemas.microsoft.com/office/drawing/2014/main" id="{6903AC4F-B8C1-B144-A77B-CACF50FBE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4">
              <a:extLst>
                <a:ext uri="{FF2B5EF4-FFF2-40B4-BE49-F238E27FC236}">
                  <a16:creationId xmlns:a16="http://schemas.microsoft.com/office/drawing/2014/main" id="{F5B85A38-97F2-C64D-880F-7491D2FD26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5">
              <a:extLst>
                <a:ext uri="{FF2B5EF4-FFF2-40B4-BE49-F238E27FC236}">
                  <a16:creationId xmlns:a16="http://schemas.microsoft.com/office/drawing/2014/main" id="{7FC6AC20-9F81-1341-8E74-E661EE66EC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6">
              <a:extLst>
                <a:ext uri="{FF2B5EF4-FFF2-40B4-BE49-F238E27FC236}">
                  <a16:creationId xmlns:a16="http://schemas.microsoft.com/office/drawing/2014/main" id="{9C41A041-3F09-9043-9E8F-E9B68994D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7">
              <a:extLst>
                <a:ext uri="{FF2B5EF4-FFF2-40B4-BE49-F238E27FC236}">
                  <a16:creationId xmlns:a16="http://schemas.microsoft.com/office/drawing/2014/main" id="{8A706D05-A07E-0F41-8278-FDC787D296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8">
              <a:extLst>
                <a:ext uri="{FF2B5EF4-FFF2-40B4-BE49-F238E27FC236}">
                  <a16:creationId xmlns:a16="http://schemas.microsoft.com/office/drawing/2014/main" id="{E8E0E1E0-5C6C-5E4C-9620-869C439858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9">
              <a:extLst>
                <a:ext uri="{FF2B5EF4-FFF2-40B4-BE49-F238E27FC236}">
                  <a16:creationId xmlns:a16="http://schemas.microsoft.com/office/drawing/2014/main" id="{CAC531FA-85DC-1044-B02E-5BE6D7FCA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60">
              <a:extLst>
                <a:ext uri="{FF2B5EF4-FFF2-40B4-BE49-F238E27FC236}">
                  <a16:creationId xmlns:a16="http://schemas.microsoft.com/office/drawing/2014/main" id="{702EFC77-30E3-674A-ADE0-A1D491CA2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61">
              <a:extLst>
                <a:ext uri="{FF2B5EF4-FFF2-40B4-BE49-F238E27FC236}">
                  <a16:creationId xmlns:a16="http://schemas.microsoft.com/office/drawing/2014/main" id="{033C8C3F-7A77-974F-8639-741E2EAF6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62">
              <a:extLst>
                <a:ext uri="{FF2B5EF4-FFF2-40B4-BE49-F238E27FC236}">
                  <a16:creationId xmlns:a16="http://schemas.microsoft.com/office/drawing/2014/main" id="{CBD9F34D-ADE6-6C4F-A53F-A8F25CE5F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63">
              <a:extLst>
                <a:ext uri="{FF2B5EF4-FFF2-40B4-BE49-F238E27FC236}">
                  <a16:creationId xmlns:a16="http://schemas.microsoft.com/office/drawing/2014/main" id="{98195065-9AA3-4A4B-AED0-167F441FA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4186208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179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79AD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CB099A5-7304-DC40-8B40-0A7B649644D9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</a:rPr>
              <a:t>#</a:t>
            </a:r>
            <a:r>
              <a:rPr lang="en-US" sz="1400" err="1">
                <a:solidFill>
                  <a:schemeClr val="bg1"/>
                </a:solidFill>
              </a:rPr>
              <a:t>UniversalHealth</a:t>
            </a:r>
            <a:endParaRPr lang="en-US" sz="1400">
              <a:solidFill>
                <a:schemeClr val="bg1"/>
              </a:solidFill>
            </a:endParaRP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2" name="Picture Placeholder 8">
            <a:extLst>
              <a:ext uri="{FF2B5EF4-FFF2-40B4-BE49-F238E27FC236}">
                <a16:creationId xmlns:a16="http://schemas.microsoft.com/office/drawing/2014/main" id="{E2BE452B-1FC5-2D46-B2B1-985578A8F79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6295292" y="1875811"/>
            <a:ext cx="5058508" cy="3997981"/>
          </a:xfrm>
          <a:custGeom>
            <a:avLst/>
            <a:gdLst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44700 w 2044700"/>
              <a:gd name="connsiteY2" fmla="*/ 5143500 h 5143500"/>
              <a:gd name="connsiteX3" fmla="*/ 0 w 2044700"/>
              <a:gd name="connsiteY3" fmla="*/ 5143500 h 5143500"/>
              <a:gd name="connsiteX4" fmla="*/ 0 w 2044700"/>
              <a:gd name="connsiteY4" fmla="*/ 0 h 5143500"/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32000 w 2044700"/>
              <a:gd name="connsiteY2" fmla="*/ 1143000 h 5143500"/>
              <a:gd name="connsiteX3" fmla="*/ 2044700 w 2044700"/>
              <a:gd name="connsiteY3" fmla="*/ 5143500 h 5143500"/>
              <a:gd name="connsiteX4" fmla="*/ 0 w 2044700"/>
              <a:gd name="connsiteY4" fmla="*/ 5143500 h 5143500"/>
              <a:gd name="connsiteX5" fmla="*/ 0 w 2044700"/>
              <a:gd name="connsiteY5" fmla="*/ 0 h 5143500"/>
              <a:gd name="connsiteX0" fmla="*/ 0 w 3479809"/>
              <a:gd name="connsiteY0" fmla="*/ 12700 h 5156200"/>
              <a:gd name="connsiteX1" fmla="*/ 2044700 w 3479809"/>
              <a:gd name="connsiteY1" fmla="*/ 12700 h 5156200"/>
              <a:gd name="connsiteX2" fmla="*/ 3479800 w 3479809"/>
              <a:gd name="connsiteY2" fmla="*/ 0 h 5156200"/>
              <a:gd name="connsiteX3" fmla="*/ 2044700 w 3479809"/>
              <a:gd name="connsiteY3" fmla="*/ 5156200 h 5156200"/>
              <a:gd name="connsiteX4" fmla="*/ 0 w 3479809"/>
              <a:gd name="connsiteY4" fmla="*/ 5156200 h 5156200"/>
              <a:gd name="connsiteX5" fmla="*/ 0 w 3479809"/>
              <a:gd name="connsiteY5" fmla="*/ 12700 h 5156200"/>
              <a:gd name="connsiteX0" fmla="*/ 0 w 3484485"/>
              <a:gd name="connsiteY0" fmla="*/ 12700 h 5156200"/>
              <a:gd name="connsiteX1" fmla="*/ 2044700 w 3484485"/>
              <a:gd name="connsiteY1" fmla="*/ 12700 h 5156200"/>
              <a:gd name="connsiteX2" fmla="*/ 3479800 w 3484485"/>
              <a:gd name="connsiteY2" fmla="*/ 0 h 5156200"/>
              <a:gd name="connsiteX3" fmla="*/ 2489200 w 3484485"/>
              <a:gd name="connsiteY3" fmla="*/ 3251200 h 5156200"/>
              <a:gd name="connsiteX4" fmla="*/ 2044700 w 3484485"/>
              <a:gd name="connsiteY4" fmla="*/ 5156200 h 5156200"/>
              <a:gd name="connsiteX5" fmla="*/ 0 w 3484485"/>
              <a:gd name="connsiteY5" fmla="*/ 5156200 h 5156200"/>
              <a:gd name="connsiteX6" fmla="*/ 0 w 3484485"/>
              <a:gd name="connsiteY6" fmla="*/ 12700 h 5156200"/>
              <a:gd name="connsiteX0" fmla="*/ 0 w 3519784"/>
              <a:gd name="connsiteY0" fmla="*/ 12700 h 5156200"/>
              <a:gd name="connsiteX1" fmla="*/ 2044700 w 3519784"/>
              <a:gd name="connsiteY1" fmla="*/ 12700 h 5156200"/>
              <a:gd name="connsiteX2" fmla="*/ 3479800 w 3519784"/>
              <a:gd name="connsiteY2" fmla="*/ 0 h 5156200"/>
              <a:gd name="connsiteX3" fmla="*/ 3302000 w 3519784"/>
              <a:gd name="connsiteY3" fmla="*/ 3860800 h 5156200"/>
              <a:gd name="connsiteX4" fmla="*/ 2044700 w 3519784"/>
              <a:gd name="connsiteY4" fmla="*/ 5156200 h 5156200"/>
              <a:gd name="connsiteX5" fmla="*/ 0 w 3519784"/>
              <a:gd name="connsiteY5" fmla="*/ 5156200 h 5156200"/>
              <a:gd name="connsiteX6" fmla="*/ 0 w 3519784"/>
              <a:gd name="connsiteY6" fmla="*/ 12700 h 5156200"/>
              <a:gd name="connsiteX0" fmla="*/ 0 w 3493347"/>
              <a:gd name="connsiteY0" fmla="*/ 12700 h 5156200"/>
              <a:gd name="connsiteX1" fmla="*/ 2044700 w 3493347"/>
              <a:gd name="connsiteY1" fmla="*/ 12700 h 5156200"/>
              <a:gd name="connsiteX2" fmla="*/ 3479800 w 3493347"/>
              <a:gd name="connsiteY2" fmla="*/ 0 h 5156200"/>
              <a:gd name="connsiteX3" fmla="*/ 3302000 w 3493347"/>
              <a:gd name="connsiteY3" fmla="*/ 3860800 h 5156200"/>
              <a:gd name="connsiteX4" fmla="*/ 2044700 w 3493347"/>
              <a:gd name="connsiteY4" fmla="*/ 5156200 h 5156200"/>
              <a:gd name="connsiteX5" fmla="*/ 0 w 3493347"/>
              <a:gd name="connsiteY5" fmla="*/ 5156200 h 5156200"/>
              <a:gd name="connsiteX6" fmla="*/ 0 w 3493347"/>
              <a:gd name="connsiteY6" fmla="*/ 12700 h 515620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1556 w 3481356"/>
              <a:gd name="connsiteY0" fmla="*/ 12770 h 5156270"/>
              <a:gd name="connsiteX1" fmla="*/ 2046256 w 3481356"/>
              <a:gd name="connsiteY1" fmla="*/ 12770 h 5156270"/>
              <a:gd name="connsiteX2" fmla="*/ 3481356 w 3481356"/>
              <a:gd name="connsiteY2" fmla="*/ 70 h 5156270"/>
              <a:gd name="connsiteX3" fmla="*/ 3303556 w 3481356"/>
              <a:gd name="connsiteY3" fmla="*/ 3860870 h 5156270"/>
              <a:gd name="connsiteX4" fmla="*/ 2046256 w 3481356"/>
              <a:gd name="connsiteY4" fmla="*/ 5156270 h 5156270"/>
              <a:gd name="connsiteX5" fmla="*/ 1556 w 3481356"/>
              <a:gd name="connsiteY5" fmla="*/ 5156270 h 5156270"/>
              <a:gd name="connsiteX6" fmla="*/ 1556 w 3481356"/>
              <a:gd name="connsiteY6" fmla="*/ 12770 h 5156270"/>
              <a:gd name="connsiteX0" fmla="*/ 25400 w 3479800"/>
              <a:gd name="connsiteY0" fmla="*/ 381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25400 w 3479800"/>
              <a:gd name="connsiteY6" fmla="*/ 38170 h 5156270"/>
              <a:gd name="connsiteX0" fmla="*/ 25400 w 3302000"/>
              <a:gd name="connsiteY0" fmla="*/ 25400 h 5143500"/>
              <a:gd name="connsiteX1" fmla="*/ 2044700 w 3302000"/>
              <a:gd name="connsiteY1" fmla="*/ 0 h 5143500"/>
              <a:gd name="connsiteX2" fmla="*/ 2590800 w 3302000"/>
              <a:gd name="connsiteY2" fmla="*/ 1460500 h 5143500"/>
              <a:gd name="connsiteX3" fmla="*/ 3302000 w 3302000"/>
              <a:gd name="connsiteY3" fmla="*/ 3848100 h 5143500"/>
              <a:gd name="connsiteX4" fmla="*/ 2044700 w 3302000"/>
              <a:gd name="connsiteY4" fmla="*/ 5143500 h 5143500"/>
              <a:gd name="connsiteX5" fmla="*/ 0 w 3302000"/>
              <a:gd name="connsiteY5" fmla="*/ 5143500 h 5143500"/>
              <a:gd name="connsiteX6" fmla="*/ 25400 w 3302000"/>
              <a:gd name="connsiteY6" fmla="*/ 25400 h 5143500"/>
              <a:gd name="connsiteX0" fmla="*/ 25400 w 3302000"/>
              <a:gd name="connsiteY0" fmla="*/ 137 h 5118237"/>
              <a:gd name="connsiteX1" fmla="*/ 1828800 w 3302000"/>
              <a:gd name="connsiteY1" fmla="*/ 863737 h 5118237"/>
              <a:gd name="connsiteX2" fmla="*/ 2590800 w 3302000"/>
              <a:gd name="connsiteY2" fmla="*/ 1435237 h 5118237"/>
              <a:gd name="connsiteX3" fmla="*/ 3302000 w 3302000"/>
              <a:gd name="connsiteY3" fmla="*/ 3822837 h 5118237"/>
              <a:gd name="connsiteX4" fmla="*/ 2044700 w 3302000"/>
              <a:gd name="connsiteY4" fmla="*/ 5118237 h 5118237"/>
              <a:gd name="connsiteX5" fmla="*/ 0 w 3302000"/>
              <a:gd name="connsiteY5" fmla="*/ 5118237 h 5118237"/>
              <a:gd name="connsiteX6" fmla="*/ 25400 w 3302000"/>
              <a:gd name="connsiteY6" fmla="*/ 137 h 5118237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2590800 w 3467100"/>
              <a:gd name="connsiteY2" fmla="*/ 1447800 h 5130800"/>
              <a:gd name="connsiteX3" fmla="*/ 3302000 w 3467100"/>
              <a:gd name="connsiteY3" fmla="*/ 3835400 h 5130800"/>
              <a:gd name="connsiteX4" fmla="*/ 2044700 w 3467100"/>
              <a:gd name="connsiteY4" fmla="*/ 5130800 h 5130800"/>
              <a:gd name="connsiteX5" fmla="*/ 0 w 3467100"/>
              <a:gd name="connsiteY5" fmla="*/ 5130800 h 5130800"/>
              <a:gd name="connsiteX6" fmla="*/ 25400 w 3467100"/>
              <a:gd name="connsiteY6" fmla="*/ 12700 h 5130800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3302000 w 3467100"/>
              <a:gd name="connsiteY2" fmla="*/ 3835400 h 5130800"/>
              <a:gd name="connsiteX3" fmla="*/ 2044700 w 3467100"/>
              <a:gd name="connsiteY3" fmla="*/ 5130800 h 5130800"/>
              <a:gd name="connsiteX4" fmla="*/ 0 w 3467100"/>
              <a:gd name="connsiteY4" fmla="*/ 5130800 h 5130800"/>
              <a:gd name="connsiteX5" fmla="*/ 25400 w 3467100"/>
              <a:gd name="connsiteY5" fmla="*/ 12700 h 5130800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12700 w 3467100"/>
              <a:gd name="connsiteY5" fmla="*/ 1135945 h 5123745"/>
              <a:gd name="connsiteX6" fmla="*/ 25400 w 3467100"/>
              <a:gd name="connsiteY6" fmla="*/ 5645 h 5123745"/>
              <a:gd name="connsiteX0" fmla="*/ 1485909 w 4927609"/>
              <a:gd name="connsiteY0" fmla="*/ 5645 h 5123745"/>
              <a:gd name="connsiteX1" fmla="*/ 4927609 w 4927609"/>
              <a:gd name="connsiteY1" fmla="*/ 5645 h 5123745"/>
              <a:gd name="connsiteX2" fmla="*/ 4762509 w 4927609"/>
              <a:gd name="connsiteY2" fmla="*/ 3828345 h 5123745"/>
              <a:gd name="connsiteX3" fmla="*/ 3505209 w 4927609"/>
              <a:gd name="connsiteY3" fmla="*/ 5123745 h 5123745"/>
              <a:gd name="connsiteX4" fmla="*/ 1460509 w 4927609"/>
              <a:gd name="connsiteY4" fmla="*/ 5123745 h 5123745"/>
              <a:gd name="connsiteX5" fmla="*/ 9 w 4927609"/>
              <a:gd name="connsiteY5" fmla="*/ 602545 h 5123745"/>
              <a:gd name="connsiteX6" fmla="*/ 1485909 w 4927609"/>
              <a:gd name="connsiteY6" fmla="*/ 5645 h 5123745"/>
              <a:gd name="connsiteX0" fmla="*/ 1512775 w 4954475"/>
              <a:gd name="connsiteY0" fmla="*/ 5645 h 5123745"/>
              <a:gd name="connsiteX1" fmla="*/ 4954475 w 4954475"/>
              <a:gd name="connsiteY1" fmla="*/ 5645 h 5123745"/>
              <a:gd name="connsiteX2" fmla="*/ 4789375 w 4954475"/>
              <a:gd name="connsiteY2" fmla="*/ 3828345 h 5123745"/>
              <a:gd name="connsiteX3" fmla="*/ 3532075 w 4954475"/>
              <a:gd name="connsiteY3" fmla="*/ 5123745 h 5123745"/>
              <a:gd name="connsiteX4" fmla="*/ 1487375 w 4954475"/>
              <a:gd name="connsiteY4" fmla="*/ 5123745 h 5123745"/>
              <a:gd name="connsiteX5" fmla="*/ 623776 w 4954475"/>
              <a:gd name="connsiteY5" fmla="*/ 2532945 h 5123745"/>
              <a:gd name="connsiteX6" fmla="*/ 26875 w 4954475"/>
              <a:gd name="connsiteY6" fmla="*/ 602545 h 5123745"/>
              <a:gd name="connsiteX7" fmla="*/ 1512775 w 4954475"/>
              <a:gd name="connsiteY7" fmla="*/ 5645 h 5123745"/>
              <a:gd name="connsiteX0" fmla="*/ 2062882 w 5504582"/>
              <a:gd name="connsiteY0" fmla="*/ 5645 h 5123745"/>
              <a:gd name="connsiteX1" fmla="*/ 5504582 w 5504582"/>
              <a:gd name="connsiteY1" fmla="*/ 5645 h 5123745"/>
              <a:gd name="connsiteX2" fmla="*/ 5339482 w 5504582"/>
              <a:gd name="connsiteY2" fmla="*/ 3828345 h 5123745"/>
              <a:gd name="connsiteX3" fmla="*/ 4082182 w 5504582"/>
              <a:gd name="connsiteY3" fmla="*/ 5123745 h 5123745"/>
              <a:gd name="connsiteX4" fmla="*/ 2037482 w 5504582"/>
              <a:gd name="connsiteY4" fmla="*/ 5123745 h 5123745"/>
              <a:gd name="connsiteX5" fmla="*/ 56283 w 5504582"/>
              <a:gd name="connsiteY5" fmla="*/ 1796345 h 5123745"/>
              <a:gd name="connsiteX6" fmla="*/ 576982 w 5504582"/>
              <a:gd name="connsiteY6" fmla="*/ 602545 h 5123745"/>
              <a:gd name="connsiteX7" fmla="*/ 2062882 w 5504582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14221" h="5149145">
                <a:moveTo>
                  <a:pt x="2072521" y="5645"/>
                </a:moveTo>
                <a:cubicBezTo>
                  <a:pt x="2017488" y="-7055"/>
                  <a:pt x="4832654" y="5645"/>
                  <a:pt x="5514221" y="5645"/>
                </a:cubicBezTo>
                <a:lnTo>
                  <a:pt x="5349121" y="3828345"/>
                </a:lnTo>
                <a:cubicBezTo>
                  <a:pt x="5300438" y="5030612"/>
                  <a:pt x="4468588" y="5098345"/>
                  <a:pt x="4091821" y="5123745"/>
                </a:cubicBezTo>
                <a:lnTo>
                  <a:pt x="1869321" y="5149145"/>
                </a:lnTo>
                <a:cubicBezTo>
                  <a:pt x="1854505" y="5111045"/>
                  <a:pt x="131539" y="1902178"/>
                  <a:pt x="65922" y="1796345"/>
                </a:cubicBezTo>
                <a:cubicBezTo>
                  <a:pt x="-177495" y="1042812"/>
                  <a:pt x="311454" y="769762"/>
                  <a:pt x="586621" y="602545"/>
                </a:cubicBezTo>
                <a:lnTo>
                  <a:pt x="2072521" y="5645"/>
                </a:lnTo>
                <a:close/>
              </a:path>
            </a:pathLst>
          </a:custGeom>
          <a:pattFill prst="pct5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grpSp>
        <p:nvGrpSpPr>
          <p:cNvPr id="153" name="Group 3">
            <a:extLst>
              <a:ext uri="{FF2B5EF4-FFF2-40B4-BE49-F238E27FC236}">
                <a16:creationId xmlns:a16="http://schemas.microsoft.com/office/drawing/2014/main" id="{0722B370-1B3B-964E-AC09-0902FD6C7AF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4" name="Freeform 140">
              <a:extLst>
                <a:ext uri="{FF2B5EF4-FFF2-40B4-BE49-F238E27FC236}">
                  <a16:creationId xmlns:a16="http://schemas.microsoft.com/office/drawing/2014/main" id="{7798037B-082F-9147-B1DF-01DC13676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Freeform 141">
              <a:extLst>
                <a:ext uri="{FF2B5EF4-FFF2-40B4-BE49-F238E27FC236}">
                  <a16:creationId xmlns:a16="http://schemas.microsoft.com/office/drawing/2014/main" id="{D25E3E3C-9B70-5E4F-8ED6-31B1C836CE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142">
              <a:extLst>
                <a:ext uri="{FF2B5EF4-FFF2-40B4-BE49-F238E27FC236}">
                  <a16:creationId xmlns:a16="http://schemas.microsoft.com/office/drawing/2014/main" id="{4E62084F-BBF5-4945-8E4F-68396E837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Freeform 143">
              <a:extLst>
                <a:ext uri="{FF2B5EF4-FFF2-40B4-BE49-F238E27FC236}">
                  <a16:creationId xmlns:a16="http://schemas.microsoft.com/office/drawing/2014/main" id="{E1EB1994-2D8D-C245-A052-9CED4F0A9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4">
              <a:extLst>
                <a:ext uri="{FF2B5EF4-FFF2-40B4-BE49-F238E27FC236}">
                  <a16:creationId xmlns:a16="http://schemas.microsoft.com/office/drawing/2014/main" id="{40329983-CAE9-1447-9821-B98840B449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5">
              <a:extLst>
                <a:ext uri="{FF2B5EF4-FFF2-40B4-BE49-F238E27FC236}">
                  <a16:creationId xmlns:a16="http://schemas.microsoft.com/office/drawing/2014/main" id="{3B0C3195-6220-1543-AD4C-BE60735E20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6">
              <a:extLst>
                <a:ext uri="{FF2B5EF4-FFF2-40B4-BE49-F238E27FC236}">
                  <a16:creationId xmlns:a16="http://schemas.microsoft.com/office/drawing/2014/main" id="{DB62F9A3-E6CB-1748-AEB1-37FD365F9C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7">
              <a:extLst>
                <a:ext uri="{FF2B5EF4-FFF2-40B4-BE49-F238E27FC236}">
                  <a16:creationId xmlns:a16="http://schemas.microsoft.com/office/drawing/2014/main" id="{E9C2F36B-D178-4E4B-B632-CF2A11EC2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8">
              <a:extLst>
                <a:ext uri="{FF2B5EF4-FFF2-40B4-BE49-F238E27FC236}">
                  <a16:creationId xmlns:a16="http://schemas.microsoft.com/office/drawing/2014/main" id="{987B6D10-1972-6C4E-A591-8B6A5F63F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49">
              <a:extLst>
                <a:ext uri="{FF2B5EF4-FFF2-40B4-BE49-F238E27FC236}">
                  <a16:creationId xmlns:a16="http://schemas.microsoft.com/office/drawing/2014/main" id="{16FAD968-E2FE-F24B-BFB4-874DA4880C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50">
              <a:extLst>
                <a:ext uri="{FF2B5EF4-FFF2-40B4-BE49-F238E27FC236}">
                  <a16:creationId xmlns:a16="http://schemas.microsoft.com/office/drawing/2014/main" id="{E1844682-2B6D-514D-AB6B-44B6B5016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51">
              <a:extLst>
                <a:ext uri="{FF2B5EF4-FFF2-40B4-BE49-F238E27FC236}">
                  <a16:creationId xmlns:a16="http://schemas.microsoft.com/office/drawing/2014/main" id="{EE5984D4-561C-964D-983E-01CE20DB7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52">
              <a:extLst>
                <a:ext uri="{FF2B5EF4-FFF2-40B4-BE49-F238E27FC236}">
                  <a16:creationId xmlns:a16="http://schemas.microsoft.com/office/drawing/2014/main" id="{46448E6B-3D7C-CB48-9980-E65929F3C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3">
              <a:extLst>
                <a:ext uri="{FF2B5EF4-FFF2-40B4-BE49-F238E27FC236}">
                  <a16:creationId xmlns:a16="http://schemas.microsoft.com/office/drawing/2014/main" id="{D84173EE-D20D-2E44-B49C-06125B68B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4">
              <a:extLst>
                <a:ext uri="{FF2B5EF4-FFF2-40B4-BE49-F238E27FC236}">
                  <a16:creationId xmlns:a16="http://schemas.microsoft.com/office/drawing/2014/main" id="{2748AD16-8339-434B-BBF8-ABD2283EA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5">
              <a:extLst>
                <a:ext uri="{FF2B5EF4-FFF2-40B4-BE49-F238E27FC236}">
                  <a16:creationId xmlns:a16="http://schemas.microsoft.com/office/drawing/2014/main" id="{A0C0B9DE-1D9B-0945-B816-34C802FAC6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6">
              <a:extLst>
                <a:ext uri="{FF2B5EF4-FFF2-40B4-BE49-F238E27FC236}">
                  <a16:creationId xmlns:a16="http://schemas.microsoft.com/office/drawing/2014/main" id="{F731D2DA-E527-D744-AFBC-A54D0EACDC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7">
              <a:extLst>
                <a:ext uri="{FF2B5EF4-FFF2-40B4-BE49-F238E27FC236}">
                  <a16:creationId xmlns:a16="http://schemas.microsoft.com/office/drawing/2014/main" id="{62E1C695-059D-7B45-AC36-DE5FF41AF4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8">
              <a:extLst>
                <a:ext uri="{FF2B5EF4-FFF2-40B4-BE49-F238E27FC236}">
                  <a16:creationId xmlns:a16="http://schemas.microsoft.com/office/drawing/2014/main" id="{D90733EE-55D8-5740-9104-82B8DE3FC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59">
              <a:extLst>
                <a:ext uri="{FF2B5EF4-FFF2-40B4-BE49-F238E27FC236}">
                  <a16:creationId xmlns:a16="http://schemas.microsoft.com/office/drawing/2014/main" id="{9C120481-88D6-9649-A276-C0EC1C195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60">
              <a:extLst>
                <a:ext uri="{FF2B5EF4-FFF2-40B4-BE49-F238E27FC236}">
                  <a16:creationId xmlns:a16="http://schemas.microsoft.com/office/drawing/2014/main" id="{350F3B0E-2C81-E44D-91F3-8D1D8F5A1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61">
              <a:extLst>
                <a:ext uri="{FF2B5EF4-FFF2-40B4-BE49-F238E27FC236}">
                  <a16:creationId xmlns:a16="http://schemas.microsoft.com/office/drawing/2014/main" id="{9FBC2D9A-AADC-9E45-BCFB-654D74B5E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62">
              <a:extLst>
                <a:ext uri="{FF2B5EF4-FFF2-40B4-BE49-F238E27FC236}">
                  <a16:creationId xmlns:a16="http://schemas.microsoft.com/office/drawing/2014/main" id="{361AA425-5593-844D-AFB5-912BA5CD7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3">
              <a:extLst>
                <a:ext uri="{FF2B5EF4-FFF2-40B4-BE49-F238E27FC236}">
                  <a16:creationId xmlns:a16="http://schemas.microsoft.com/office/drawing/2014/main" id="{A5E398F3-BEFA-CD4E-8109-E018A0D05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4">
              <a:extLst>
                <a:ext uri="{FF2B5EF4-FFF2-40B4-BE49-F238E27FC236}">
                  <a16:creationId xmlns:a16="http://schemas.microsoft.com/office/drawing/2014/main" id="{C1293B1C-4816-2946-8C49-4C9AD9E9A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5">
              <a:extLst>
                <a:ext uri="{FF2B5EF4-FFF2-40B4-BE49-F238E27FC236}">
                  <a16:creationId xmlns:a16="http://schemas.microsoft.com/office/drawing/2014/main" id="{8C03CC71-34CA-6F4F-98A2-A1ED7E74E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6">
              <a:extLst>
                <a:ext uri="{FF2B5EF4-FFF2-40B4-BE49-F238E27FC236}">
                  <a16:creationId xmlns:a16="http://schemas.microsoft.com/office/drawing/2014/main" id="{3741370C-8557-234F-899E-B517E2108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7">
              <a:extLst>
                <a:ext uri="{FF2B5EF4-FFF2-40B4-BE49-F238E27FC236}">
                  <a16:creationId xmlns:a16="http://schemas.microsoft.com/office/drawing/2014/main" id="{DD55C369-C0FF-B647-88A2-E6999CB40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8">
              <a:extLst>
                <a:ext uri="{FF2B5EF4-FFF2-40B4-BE49-F238E27FC236}">
                  <a16:creationId xmlns:a16="http://schemas.microsoft.com/office/drawing/2014/main" id="{ACC88A5E-C2EA-AA42-AAB0-BD66423679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69">
              <a:extLst>
                <a:ext uri="{FF2B5EF4-FFF2-40B4-BE49-F238E27FC236}">
                  <a16:creationId xmlns:a16="http://schemas.microsoft.com/office/drawing/2014/main" id="{6E241310-7914-EC42-9B51-E6A3B70C9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70">
              <a:extLst>
                <a:ext uri="{FF2B5EF4-FFF2-40B4-BE49-F238E27FC236}">
                  <a16:creationId xmlns:a16="http://schemas.microsoft.com/office/drawing/2014/main" id="{8417DA45-6A6A-F04D-B43D-46DF5C5D3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71">
              <a:extLst>
                <a:ext uri="{FF2B5EF4-FFF2-40B4-BE49-F238E27FC236}">
                  <a16:creationId xmlns:a16="http://schemas.microsoft.com/office/drawing/2014/main" id="{B91005B3-85EE-4843-9152-998447736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72">
              <a:extLst>
                <a:ext uri="{FF2B5EF4-FFF2-40B4-BE49-F238E27FC236}">
                  <a16:creationId xmlns:a16="http://schemas.microsoft.com/office/drawing/2014/main" id="{4BFF57E7-9E40-C540-ACA0-6572FCFCA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3">
              <a:extLst>
                <a:ext uri="{FF2B5EF4-FFF2-40B4-BE49-F238E27FC236}">
                  <a16:creationId xmlns:a16="http://schemas.microsoft.com/office/drawing/2014/main" id="{21CC678E-58C0-044C-9FE3-C1E40B64BF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4">
              <a:extLst>
                <a:ext uri="{FF2B5EF4-FFF2-40B4-BE49-F238E27FC236}">
                  <a16:creationId xmlns:a16="http://schemas.microsoft.com/office/drawing/2014/main" id="{285071AA-3115-584C-8422-A04B1BF2AD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5">
              <a:extLst>
                <a:ext uri="{FF2B5EF4-FFF2-40B4-BE49-F238E27FC236}">
                  <a16:creationId xmlns:a16="http://schemas.microsoft.com/office/drawing/2014/main" id="{2D28E973-37FA-0F4A-8E0B-9FD8500D91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6">
              <a:extLst>
                <a:ext uri="{FF2B5EF4-FFF2-40B4-BE49-F238E27FC236}">
                  <a16:creationId xmlns:a16="http://schemas.microsoft.com/office/drawing/2014/main" id="{20BDB6AA-0174-D54C-9701-15E472831F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7">
              <a:extLst>
                <a:ext uri="{FF2B5EF4-FFF2-40B4-BE49-F238E27FC236}">
                  <a16:creationId xmlns:a16="http://schemas.microsoft.com/office/drawing/2014/main" id="{DBED4B81-C3F0-FA41-B612-C77370E60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8">
              <a:extLst>
                <a:ext uri="{FF2B5EF4-FFF2-40B4-BE49-F238E27FC236}">
                  <a16:creationId xmlns:a16="http://schemas.microsoft.com/office/drawing/2014/main" id="{87C9F114-C482-3D48-88DC-68940F173B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79">
              <a:extLst>
                <a:ext uri="{FF2B5EF4-FFF2-40B4-BE49-F238E27FC236}">
                  <a16:creationId xmlns:a16="http://schemas.microsoft.com/office/drawing/2014/main" id="{D5BE41E2-9A56-E44B-883D-D4C468F889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80">
              <a:extLst>
                <a:ext uri="{FF2B5EF4-FFF2-40B4-BE49-F238E27FC236}">
                  <a16:creationId xmlns:a16="http://schemas.microsoft.com/office/drawing/2014/main" id="{5430BDF7-3F61-AF4C-A5FC-CF8B31476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81">
              <a:extLst>
                <a:ext uri="{FF2B5EF4-FFF2-40B4-BE49-F238E27FC236}">
                  <a16:creationId xmlns:a16="http://schemas.microsoft.com/office/drawing/2014/main" id="{CCA31829-4501-AA43-B899-969FE75F6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82">
              <a:extLst>
                <a:ext uri="{FF2B5EF4-FFF2-40B4-BE49-F238E27FC236}">
                  <a16:creationId xmlns:a16="http://schemas.microsoft.com/office/drawing/2014/main" id="{9178C8D4-47B8-F444-8136-C189B72F85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3">
              <a:extLst>
                <a:ext uri="{FF2B5EF4-FFF2-40B4-BE49-F238E27FC236}">
                  <a16:creationId xmlns:a16="http://schemas.microsoft.com/office/drawing/2014/main" id="{7E2007A9-1D84-244F-9958-5856B4E308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4">
              <a:extLst>
                <a:ext uri="{FF2B5EF4-FFF2-40B4-BE49-F238E27FC236}">
                  <a16:creationId xmlns:a16="http://schemas.microsoft.com/office/drawing/2014/main" id="{E31644BD-5BB6-7045-AFC5-83223C20A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5">
              <a:extLst>
                <a:ext uri="{FF2B5EF4-FFF2-40B4-BE49-F238E27FC236}">
                  <a16:creationId xmlns:a16="http://schemas.microsoft.com/office/drawing/2014/main" id="{62BA9C39-0B4E-0C41-AE5B-12B2E89373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6">
              <a:extLst>
                <a:ext uri="{FF2B5EF4-FFF2-40B4-BE49-F238E27FC236}">
                  <a16:creationId xmlns:a16="http://schemas.microsoft.com/office/drawing/2014/main" id="{2088C587-3048-7844-80FB-14C1CFD165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7">
              <a:extLst>
                <a:ext uri="{FF2B5EF4-FFF2-40B4-BE49-F238E27FC236}">
                  <a16:creationId xmlns:a16="http://schemas.microsoft.com/office/drawing/2014/main" id="{D95FE4F9-B39F-5946-9BE5-D4962EA69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8">
              <a:extLst>
                <a:ext uri="{FF2B5EF4-FFF2-40B4-BE49-F238E27FC236}">
                  <a16:creationId xmlns:a16="http://schemas.microsoft.com/office/drawing/2014/main" id="{F19EEF99-1A40-7649-8ECD-9452AB5F8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89">
              <a:extLst>
                <a:ext uri="{FF2B5EF4-FFF2-40B4-BE49-F238E27FC236}">
                  <a16:creationId xmlns:a16="http://schemas.microsoft.com/office/drawing/2014/main" id="{B8F9A168-AE0C-1648-A6C1-329AAF381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90">
              <a:extLst>
                <a:ext uri="{FF2B5EF4-FFF2-40B4-BE49-F238E27FC236}">
                  <a16:creationId xmlns:a16="http://schemas.microsoft.com/office/drawing/2014/main" id="{F0F1B63D-32A2-204D-BC93-7B7D0E703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91">
              <a:extLst>
                <a:ext uri="{FF2B5EF4-FFF2-40B4-BE49-F238E27FC236}">
                  <a16:creationId xmlns:a16="http://schemas.microsoft.com/office/drawing/2014/main" id="{CD60F71D-FAB5-954F-AD5A-9E3362AC5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92">
              <a:extLst>
                <a:ext uri="{FF2B5EF4-FFF2-40B4-BE49-F238E27FC236}">
                  <a16:creationId xmlns:a16="http://schemas.microsoft.com/office/drawing/2014/main" id="{9E7C5190-FADA-184B-9D54-4AFE2B546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3">
              <a:extLst>
                <a:ext uri="{FF2B5EF4-FFF2-40B4-BE49-F238E27FC236}">
                  <a16:creationId xmlns:a16="http://schemas.microsoft.com/office/drawing/2014/main" id="{5F33B7DE-A7B9-934F-A615-DFC56612B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4">
              <a:extLst>
                <a:ext uri="{FF2B5EF4-FFF2-40B4-BE49-F238E27FC236}">
                  <a16:creationId xmlns:a16="http://schemas.microsoft.com/office/drawing/2014/main" id="{DAA78EED-A924-CB43-9784-4D2AD8B25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5">
              <a:extLst>
                <a:ext uri="{FF2B5EF4-FFF2-40B4-BE49-F238E27FC236}">
                  <a16:creationId xmlns:a16="http://schemas.microsoft.com/office/drawing/2014/main" id="{3A64EFDF-0768-AE4F-8798-9C7CD1704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6">
              <a:extLst>
                <a:ext uri="{FF2B5EF4-FFF2-40B4-BE49-F238E27FC236}">
                  <a16:creationId xmlns:a16="http://schemas.microsoft.com/office/drawing/2014/main" id="{986D0F7C-07B1-724A-B70D-C7E7B36223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7">
              <a:extLst>
                <a:ext uri="{FF2B5EF4-FFF2-40B4-BE49-F238E27FC236}">
                  <a16:creationId xmlns:a16="http://schemas.microsoft.com/office/drawing/2014/main" id="{4DB1B7E7-1AA2-1748-A550-70B00264E6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8">
              <a:extLst>
                <a:ext uri="{FF2B5EF4-FFF2-40B4-BE49-F238E27FC236}">
                  <a16:creationId xmlns:a16="http://schemas.microsoft.com/office/drawing/2014/main" id="{E1E89625-BDCF-5E40-8D30-8320F70293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199">
              <a:extLst>
                <a:ext uri="{FF2B5EF4-FFF2-40B4-BE49-F238E27FC236}">
                  <a16:creationId xmlns:a16="http://schemas.microsoft.com/office/drawing/2014/main" id="{E08D1E21-0365-1D4D-AFE3-BD6E6794EF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200">
              <a:extLst>
                <a:ext uri="{FF2B5EF4-FFF2-40B4-BE49-F238E27FC236}">
                  <a16:creationId xmlns:a16="http://schemas.microsoft.com/office/drawing/2014/main" id="{9A29112B-2227-4845-8CA0-00CA51C027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201">
              <a:extLst>
                <a:ext uri="{FF2B5EF4-FFF2-40B4-BE49-F238E27FC236}">
                  <a16:creationId xmlns:a16="http://schemas.microsoft.com/office/drawing/2014/main" id="{716C9B37-A14B-104C-B850-9C99D7A75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202">
              <a:extLst>
                <a:ext uri="{FF2B5EF4-FFF2-40B4-BE49-F238E27FC236}">
                  <a16:creationId xmlns:a16="http://schemas.microsoft.com/office/drawing/2014/main" id="{36691EA2-6C56-B745-8238-412515ACC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3">
              <a:extLst>
                <a:ext uri="{FF2B5EF4-FFF2-40B4-BE49-F238E27FC236}">
                  <a16:creationId xmlns:a16="http://schemas.microsoft.com/office/drawing/2014/main" id="{0A117DEC-E2F3-B548-BAB9-1465F0443E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4">
              <a:extLst>
                <a:ext uri="{FF2B5EF4-FFF2-40B4-BE49-F238E27FC236}">
                  <a16:creationId xmlns:a16="http://schemas.microsoft.com/office/drawing/2014/main" id="{1E354A76-5EA2-A745-A2CC-564C85C1E8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5">
              <a:extLst>
                <a:ext uri="{FF2B5EF4-FFF2-40B4-BE49-F238E27FC236}">
                  <a16:creationId xmlns:a16="http://schemas.microsoft.com/office/drawing/2014/main" id="{BA3DC53A-EB29-B748-8C42-78C4546D11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6">
              <a:extLst>
                <a:ext uri="{FF2B5EF4-FFF2-40B4-BE49-F238E27FC236}">
                  <a16:creationId xmlns:a16="http://schemas.microsoft.com/office/drawing/2014/main" id="{B6CA8DF6-B0DE-6647-AF54-1CEA41659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7">
              <a:extLst>
                <a:ext uri="{FF2B5EF4-FFF2-40B4-BE49-F238E27FC236}">
                  <a16:creationId xmlns:a16="http://schemas.microsoft.com/office/drawing/2014/main" id="{DCD7378D-BBD0-8E4A-80AB-8DEE22A0E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8">
              <a:extLst>
                <a:ext uri="{FF2B5EF4-FFF2-40B4-BE49-F238E27FC236}">
                  <a16:creationId xmlns:a16="http://schemas.microsoft.com/office/drawing/2014/main" id="{CB2DE465-02B3-4C45-9EA8-953CEB7D3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09">
              <a:extLst>
                <a:ext uri="{FF2B5EF4-FFF2-40B4-BE49-F238E27FC236}">
                  <a16:creationId xmlns:a16="http://schemas.microsoft.com/office/drawing/2014/main" id="{4D7A04D4-D242-1541-B099-8FAC90061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10">
              <a:extLst>
                <a:ext uri="{FF2B5EF4-FFF2-40B4-BE49-F238E27FC236}">
                  <a16:creationId xmlns:a16="http://schemas.microsoft.com/office/drawing/2014/main" id="{0F7F29EF-1A91-B04A-ACEA-531BDE19D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11">
              <a:extLst>
                <a:ext uri="{FF2B5EF4-FFF2-40B4-BE49-F238E27FC236}">
                  <a16:creationId xmlns:a16="http://schemas.microsoft.com/office/drawing/2014/main" id="{C7FCA729-2295-6B40-AA94-DAB38C8171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12">
              <a:extLst>
                <a:ext uri="{FF2B5EF4-FFF2-40B4-BE49-F238E27FC236}">
                  <a16:creationId xmlns:a16="http://schemas.microsoft.com/office/drawing/2014/main" id="{65425DF8-C9E3-A74E-B63F-92C6F54A7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3">
              <a:extLst>
                <a:ext uri="{FF2B5EF4-FFF2-40B4-BE49-F238E27FC236}">
                  <a16:creationId xmlns:a16="http://schemas.microsoft.com/office/drawing/2014/main" id="{F433A00A-D5FD-A64E-9B3D-24E16585E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4">
              <a:extLst>
                <a:ext uri="{FF2B5EF4-FFF2-40B4-BE49-F238E27FC236}">
                  <a16:creationId xmlns:a16="http://schemas.microsoft.com/office/drawing/2014/main" id="{D949EAB9-BCA8-C445-9242-42F911F42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5">
              <a:extLst>
                <a:ext uri="{FF2B5EF4-FFF2-40B4-BE49-F238E27FC236}">
                  <a16:creationId xmlns:a16="http://schemas.microsoft.com/office/drawing/2014/main" id="{FF6E3678-8236-1643-B804-5B83443389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6">
              <a:extLst>
                <a:ext uri="{FF2B5EF4-FFF2-40B4-BE49-F238E27FC236}">
                  <a16:creationId xmlns:a16="http://schemas.microsoft.com/office/drawing/2014/main" id="{F1BEA979-E3CD-E944-B414-FB1C47F68B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7">
              <a:extLst>
                <a:ext uri="{FF2B5EF4-FFF2-40B4-BE49-F238E27FC236}">
                  <a16:creationId xmlns:a16="http://schemas.microsoft.com/office/drawing/2014/main" id="{AE75B255-3BE3-DA4D-BBC6-608016279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8">
              <a:extLst>
                <a:ext uri="{FF2B5EF4-FFF2-40B4-BE49-F238E27FC236}">
                  <a16:creationId xmlns:a16="http://schemas.microsoft.com/office/drawing/2014/main" id="{1DD663D1-4EC4-D246-BE00-ED8935407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19">
              <a:extLst>
                <a:ext uri="{FF2B5EF4-FFF2-40B4-BE49-F238E27FC236}">
                  <a16:creationId xmlns:a16="http://schemas.microsoft.com/office/drawing/2014/main" id="{8CD485ED-55CB-5D48-B865-3C79FE082F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20">
              <a:extLst>
                <a:ext uri="{FF2B5EF4-FFF2-40B4-BE49-F238E27FC236}">
                  <a16:creationId xmlns:a16="http://schemas.microsoft.com/office/drawing/2014/main" id="{EFC19FDA-87E9-804F-8FEC-49FF4828FB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21">
              <a:extLst>
                <a:ext uri="{FF2B5EF4-FFF2-40B4-BE49-F238E27FC236}">
                  <a16:creationId xmlns:a16="http://schemas.microsoft.com/office/drawing/2014/main" id="{339B2766-A66F-D84D-829E-AC9287944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22">
              <a:extLst>
                <a:ext uri="{FF2B5EF4-FFF2-40B4-BE49-F238E27FC236}">
                  <a16:creationId xmlns:a16="http://schemas.microsoft.com/office/drawing/2014/main" id="{2047A667-3D7C-8D40-84CE-DB2672E7B5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3">
              <a:extLst>
                <a:ext uri="{FF2B5EF4-FFF2-40B4-BE49-F238E27FC236}">
                  <a16:creationId xmlns:a16="http://schemas.microsoft.com/office/drawing/2014/main" id="{CD57FF3D-5D0F-A44C-B702-0A8379BF8A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4">
              <a:extLst>
                <a:ext uri="{FF2B5EF4-FFF2-40B4-BE49-F238E27FC236}">
                  <a16:creationId xmlns:a16="http://schemas.microsoft.com/office/drawing/2014/main" id="{BF180A34-CDBE-E548-B5B9-0A2D08A39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5">
              <a:extLst>
                <a:ext uri="{FF2B5EF4-FFF2-40B4-BE49-F238E27FC236}">
                  <a16:creationId xmlns:a16="http://schemas.microsoft.com/office/drawing/2014/main" id="{08941042-FD15-0C4C-9EF5-9971D6340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6">
              <a:extLst>
                <a:ext uri="{FF2B5EF4-FFF2-40B4-BE49-F238E27FC236}">
                  <a16:creationId xmlns:a16="http://schemas.microsoft.com/office/drawing/2014/main" id="{B52818D8-39D2-ED43-AC67-94F679690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7">
              <a:extLst>
                <a:ext uri="{FF2B5EF4-FFF2-40B4-BE49-F238E27FC236}">
                  <a16:creationId xmlns:a16="http://schemas.microsoft.com/office/drawing/2014/main" id="{359BF116-CE9A-474A-A9A5-EC6762E73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8">
              <a:extLst>
                <a:ext uri="{FF2B5EF4-FFF2-40B4-BE49-F238E27FC236}">
                  <a16:creationId xmlns:a16="http://schemas.microsoft.com/office/drawing/2014/main" id="{735BBDF5-7CCA-2248-9E28-4BE652DDC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29">
              <a:extLst>
                <a:ext uri="{FF2B5EF4-FFF2-40B4-BE49-F238E27FC236}">
                  <a16:creationId xmlns:a16="http://schemas.microsoft.com/office/drawing/2014/main" id="{39FA8D75-DFE8-5541-996D-2B744A243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30">
              <a:extLst>
                <a:ext uri="{FF2B5EF4-FFF2-40B4-BE49-F238E27FC236}">
                  <a16:creationId xmlns:a16="http://schemas.microsoft.com/office/drawing/2014/main" id="{00BB6D51-0213-BA40-B1A6-6584C1B71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31">
              <a:extLst>
                <a:ext uri="{FF2B5EF4-FFF2-40B4-BE49-F238E27FC236}">
                  <a16:creationId xmlns:a16="http://schemas.microsoft.com/office/drawing/2014/main" id="{0A1978CA-FA8D-9845-8152-8B3F9982C1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32">
              <a:extLst>
                <a:ext uri="{FF2B5EF4-FFF2-40B4-BE49-F238E27FC236}">
                  <a16:creationId xmlns:a16="http://schemas.microsoft.com/office/drawing/2014/main" id="{22C813B9-751B-AE48-86A7-45D26CF551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3">
              <a:extLst>
                <a:ext uri="{FF2B5EF4-FFF2-40B4-BE49-F238E27FC236}">
                  <a16:creationId xmlns:a16="http://schemas.microsoft.com/office/drawing/2014/main" id="{8AE21630-894C-094C-B8F9-05D49E42D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4">
              <a:extLst>
                <a:ext uri="{FF2B5EF4-FFF2-40B4-BE49-F238E27FC236}">
                  <a16:creationId xmlns:a16="http://schemas.microsoft.com/office/drawing/2014/main" id="{D9F87F4A-684B-9241-9345-938AC95C8E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5">
              <a:extLst>
                <a:ext uri="{FF2B5EF4-FFF2-40B4-BE49-F238E27FC236}">
                  <a16:creationId xmlns:a16="http://schemas.microsoft.com/office/drawing/2014/main" id="{89FFB20B-833C-4B4A-9C0D-525AC3B17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6">
              <a:extLst>
                <a:ext uri="{FF2B5EF4-FFF2-40B4-BE49-F238E27FC236}">
                  <a16:creationId xmlns:a16="http://schemas.microsoft.com/office/drawing/2014/main" id="{82B0D7FA-CA24-1C42-8572-D7C4B05C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7">
              <a:extLst>
                <a:ext uri="{FF2B5EF4-FFF2-40B4-BE49-F238E27FC236}">
                  <a16:creationId xmlns:a16="http://schemas.microsoft.com/office/drawing/2014/main" id="{B8C078A9-CE45-0F46-8A36-F92C12C3A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8">
              <a:extLst>
                <a:ext uri="{FF2B5EF4-FFF2-40B4-BE49-F238E27FC236}">
                  <a16:creationId xmlns:a16="http://schemas.microsoft.com/office/drawing/2014/main" id="{1CB9D774-3ED5-B24A-9589-2396375FA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39">
              <a:extLst>
                <a:ext uri="{FF2B5EF4-FFF2-40B4-BE49-F238E27FC236}">
                  <a16:creationId xmlns:a16="http://schemas.microsoft.com/office/drawing/2014/main" id="{2B68D2F4-093D-DD4E-AD31-A05A0F6EA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40">
              <a:extLst>
                <a:ext uri="{FF2B5EF4-FFF2-40B4-BE49-F238E27FC236}">
                  <a16:creationId xmlns:a16="http://schemas.microsoft.com/office/drawing/2014/main" id="{C79245FC-2372-464B-BB03-61259CFD9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41">
              <a:extLst>
                <a:ext uri="{FF2B5EF4-FFF2-40B4-BE49-F238E27FC236}">
                  <a16:creationId xmlns:a16="http://schemas.microsoft.com/office/drawing/2014/main" id="{07CB3DAC-F0DD-FB45-B21C-B84B25C87B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42">
              <a:extLst>
                <a:ext uri="{FF2B5EF4-FFF2-40B4-BE49-F238E27FC236}">
                  <a16:creationId xmlns:a16="http://schemas.microsoft.com/office/drawing/2014/main" id="{0EEBCE65-526E-D74C-B17D-D335A72929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3">
              <a:extLst>
                <a:ext uri="{FF2B5EF4-FFF2-40B4-BE49-F238E27FC236}">
                  <a16:creationId xmlns:a16="http://schemas.microsoft.com/office/drawing/2014/main" id="{C741BB3C-F9A1-3140-85AF-7263A61D1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4">
              <a:extLst>
                <a:ext uri="{FF2B5EF4-FFF2-40B4-BE49-F238E27FC236}">
                  <a16:creationId xmlns:a16="http://schemas.microsoft.com/office/drawing/2014/main" id="{8268426D-9F13-BE42-B1C6-0655BF56E7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5">
              <a:extLst>
                <a:ext uri="{FF2B5EF4-FFF2-40B4-BE49-F238E27FC236}">
                  <a16:creationId xmlns:a16="http://schemas.microsoft.com/office/drawing/2014/main" id="{F77F93AA-6410-0041-8E4E-94FA31F6D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6">
              <a:extLst>
                <a:ext uri="{FF2B5EF4-FFF2-40B4-BE49-F238E27FC236}">
                  <a16:creationId xmlns:a16="http://schemas.microsoft.com/office/drawing/2014/main" id="{02624F27-C7DA-7D42-8FB0-B1765EDC0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7">
              <a:extLst>
                <a:ext uri="{FF2B5EF4-FFF2-40B4-BE49-F238E27FC236}">
                  <a16:creationId xmlns:a16="http://schemas.microsoft.com/office/drawing/2014/main" id="{11C9DD75-A6C3-7E4C-B85D-1FD01EDBA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8">
              <a:extLst>
                <a:ext uri="{FF2B5EF4-FFF2-40B4-BE49-F238E27FC236}">
                  <a16:creationId xmlns:a16="http://schemas.microsoft.com/office/drawing/2014/main" id="{DE5AFA55-36F5-1E4F-9336-605BC82FB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49">
              <a:extLst>
                <a:ext uri="{FF2B5EF4-FFF2-40B4-BE49-F238E27FC236}">
                  <a16:creationId xmlns:a16="http://schemas.microsoft.com/office/drawing/2014/main" id="{76E759D4-F970-1F49-A3E5-BC3A19C08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50">
              <a:extLst>
                <a:ext uri="{FF2B5EF4-FFF2-40B4-BE49-F238E27FC236}">
                  <a16:creationId xmlns:a16="http://schemas.microsoft.com/office/drawing/2014/main" id="{4267CC17-1ED0-9546-A1CD-8F785CE5C0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51">
              <a:extLst>
                <a:ext uri="{FF2B5EF4-FFF2-40B4-BE49-F238E27FC236}">
                  <a16:creationId xmlns:a16="http://schemas.microsoft.com/office/drawing/2014/main" id="{657CA633-0C16-F74A-9828-CEB49065B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52">
              <a:extLst>
                <a:ext uri="{FF2B5EF4-FFF2-40B4-BE49-F238E27FC236}">
                  <a16:creationId xmlns:a16="http://schemas.microsoft.com/office/drawing/2014/main" id="{0A4DF439-C49C-5F44-85FE-E844E5C0D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3">
              <a:extLst>
                <a:ext uri="{FF2B5EF4-FFF2-40B4-BE49-F238E27FC236}">
                  <a16:creationId xmlns:a16="http://schemas.microsoft.com/office/drawing/2014/main" id="{F9980EDF-A562-ED4F-9E47-664E77375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4">
              <a:extLst>
                <a:ext uri="{FF2B5EF4-FFF2-40B4-BE49-F238E27FC236}">
                  <a16:creationId xmlns:a16="http://schemas.microsoft.com/office/drawing/2014/main" id="{941C2285-39E5-3241-9389-0624F098F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5">
              <a:extLst>
                <a:ext uri="{FF2B5EF4-FFF2-40B4-BE49-F238E27FC236}">
                  <a16:creationId xmlns:a16="http://schemas.microsoft.com/office/drawing/2014/main" id="{942F4C68-07B8-004E-9D8E-390B03D3B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6">
              <a:extLst>
                <a:ext uri="{FF2B5EF4-FFF2-40B4-BE49-F238E27FC236}">
                  <a16:creationId xmlns:a16="http://schemas.microsoft.com/office/drawing/2014/main" id="{CF105D07-B86B-B841-8709-E2956C874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7">
              <a:extLst>
                <a:ext uri="{FF2B5EF4-FFF2-40B4-BE49-F238E27FC236}">
                  <a16:creationId xmlns:a16="http://schemas.microsoft.com/office/drawing/2014/main" id="{B2298325-6123-8447-ADB2-FB80A156D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8">
              <a:extLst>
                <a:ext uri="{FF2B5EF4-FFF2-40B4-BE49-F238E27FC236}">
                  <a16:creationId xmlns:a16="http://schemas.microsoft.com/office/drawing/2014/main" id="{EF9F72F6-0C5D-3F49-BC28-18971DB94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59">
              <a:extLst>
                <a:ext uri="{FF2B5EF4-FFF2-40B4-BE49-F238E27FC236}">
                  <a16:creationId xmlns:a16="http://schemas.microsoft.com/office/drawing/2014/main" id="{FD52B0E2-A04B-6B4C-BD59-D0EA2C665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60">
              <a:extLst>
                <a:ext uri="{FF2B5EF4-FFF2-40B4-BE49-F238E27FC236}">
                  <a16:creationId xmlns:a16="http://schemas.microsoft.com/office/drawing/2014/main" id="{AFDB32AD-A8B8-4C48-BEAF-C4F2330F0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61">
              <a:extLst>
                <a:ext uri="{FF2B5EF4-FFF2-40B4-BE49-F238E27FC236}">
                  <a16:creationId xmlns:a16="http://schemas.microsoft.com/office/drawing/2014/main" id="{21E6D137-14B7-B148-BC01-B1DB13071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62">
              <a:extLst>
                <a:ext uri="{FF2B5EF4-FFF2-40B4-BE49-F238E27FC236}">
                  <a16:creationId xmlns:a16="http://schemas.microsoft.com/office/drawing/2014/main" id="{19F007AC-1AAF-6B4B-B81F-A77EF79516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Freeform 263">
              <a:extLst>
                <a:ext uri="{FF2B5EF4-FFF2-40B4-BE49-F238E27FC236}">
                  <a16:creationId xmlns:a16="http://schemas.microsoft.com/office/drawing/2014/main" id="{12CCE823-E439-514D-8A25-4BF724435D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855888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179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79AD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CB099A5-7304-DC40-8B40-0A7B649644D9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</a:rPr>
              <a:t>#</a:t>
            </a:r>
            <a:r>
              <a:rPr lang="en-US" sz="1400" err="1">
                <a:solidFill>
                  <a:schemeClr val="bg1"/>
                </a:solidFill>
              </a:rPr>
              <a:t>UniversalHealth</a:t>
            </a:r>
            <a:endParaRPr lang="en-US" sz="1400">
              <a:solidFill>
                <a:schemeClr val="bg1"/>
              </a:solidFill>
            </a:endParaRP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3" name="Picture Placeholder 3">
            <a:extLst>
              <a:ext uri="{FF2B5EF4-FFF2-40B4-BE49-F238E27FC236}">
                <a16:creationId xmlns:a16="http://schemas.microsoft.com/office/drawing/2014/main" id="{2A6F3279-487C-0847-9E00-A6531DE440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auto">
          <a:xfrm>
            <a:off x="838201" y="2011947"/>
            <a:ext cx="5181600" cy="3921177"/>
          </a:xfrm>
          <a:custGeom>
            <a:avLst/>
            <a:gdLst>
              <a:gd name="connsiteX0" fmla="*/ 2325805 w 4572000"/>
              <a:gd name="connsiteY0" fmla="*/ 17 h 5149145"/>
              <a:gd name="connsiteX1" fmla="*/ 2853613 w 4572000"/>
              <a:gd name="connsiteY1" fmla="*/ 5645 h 5149145"/>
              <a:gd name="connsiteX2" fmla="*/ 4085616 w 4572000"/>
              <a:gd name="connsiteY2" fmla="*/ 602545 h 5149145"/>
              <a:gd name="connsiteX3" fmla="*/ 4517342 w 4572000"/>
              <a:gd name="connsiteY3" fmla="*/ 1796345 h 5149145"/>
              <a:gd name="connsiteX4" fmla="*/ 3022092 w 4572000"/>
              <a:gd name="connsiteY4" fmla="*/ 5149145 h 5149145"/>
              <a:gd name="connsiteX5" fmla="*/ 1179353 w 4572000"/>
              <a:gd name="connsiteY5" fmla="*/ 5123745 h 5149145"/>
              <a:gd name="connsiteX6" fmla="*/ 136889 w 4572000"/>
              <a:gd name="connsiteY6" fmla="*/ 3828345 h 5149145"/>
              <a:gd name="connsiteX7" fmla="*/ 0 w 4572000"/>
              <a:gd name="connsiteY7" fmla="*/ 5645 h 5149145"/>
              <a:gd name="connsiteX8" fmla="*/ 2325805 w 4572000"/>
              <a:gd name="connsiteY8" fmla="*/ 17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5149145">
                <a:moveTo>
                  <a:pt x="2325805" y="17"/>
                </a:moveTo>
                <a:cubicBezTo>
                  <a:pt x="2649733" y="188"/>
                  <a:pt x="2867872" y="1676"/>
                  <a:pt x="2853613" y="5645"/>
                </a:cubicBezTo>
                <a:lnTo>
                  <a:pt x="4085616" y="602545"/>
                </a:lnTo>
                <a:cubicBezTo>
                  <a:pt x="4313765" y="769762"/>
                  <a:pt x="4719166" y="1042812"/>
                  <a:pt x="4517342" y="1796345"/>
                </a:cubicBezTo>
                <a:cubicBezTo>
                  <a:pt x="4462937" y="1902178"/>
                  <a:pt x="3034376" y="5111045"/>
                  <a:pt x="3022092" y="5149145"/>
                </a:cubicBezTo>
                <a:lnTo>
                  <a:pt x="1179353" y="5123745"/>
                </a:lnTo>
                <a:cubicBezTo>
                  <a:pt x="866965" y="5098345"/>
                  <a:pt x="177254" y="5030612"/>
                  <a:pt x="136889" y="3828345"/>
                </a:cubicBezTo>
                <a:lnTo>
                  <a:pt x="0" y="5645"/>
                </a:lnTo>
                <a:cubicBezTo>
                  <a:pt x="388511" y="5645"/>
                  <a:pt x="1613165" y="-358"/>
                  <a:pt x="2325805" y="17"/>
                </a:cubicBezTo>
                <a:close/>
              </a:path>
            </a:pathLst>
          </a:custGeom>
          <a:pattFill prst="pct5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grpSp>
        <p:nvGrpSpPr>
          <p:cNvPr id="152" name="Group 3">
            <a:extLst>
              <a:ext uri="{FF2B5EF4-FFF2-40B4-BE49-F238E27FC236}">
                <a16:creationId xmlns:a16="http://schemas.microsoft.com/office/drawing/2014/main" id="{81AB5A9E-BC8D-4B48-8E21-5142D92FB00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4" name="Freeform 140">
              <a:extLst>
                <a:ext uri="{FF2B5EF4-FFF2-40B4-BE49-F238E27FC236}">
                  <a16:creationId xmlns:a16="http://schemas.microsoft.com/office/drawing/2014/main" id="{D57BB2BF-279B-A74A-A8EA-8AF5DB2394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Freeform 141">
              <a:extLst>
                <a:ext uri="{FF2B5EF4-FFF2-40B4-BE49-F238E27FC236}">
                  <a16:creationId xmlns:a16="http://schemas.microsoft.com/office/drawing/2014/main" id="{D8EC6D32-FFC5-E943-9C00-314064ECF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142">
              <a:extLst>
                <a:ext uri="{FF2B5EF4-FFF2-40B4-BE49-F238E27FC236}">
                  <a16:creationId xmlns:a16="http://schemas.microsoft.com/office/drawing/2014/main" id="{1B1B7C1C-6496-D84B-8B86-35CF1EF7C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Freeform 143">
              <a:extLst>
                <a:ext uri="{FF2B5EF4-FFF2-40B4-BE49-F238E27FC236}">
                  <a16:creationId xmlns:a16="http://schemas.microsoft.com/office/drawing/2014/main" id="{73F58B33-E8E4-8745-8C42-1FB71DA58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4">
              <a:extLst>
                <a:ext uri="{FF2B5EF4-FFF2-40B4-BE49-F238E27FC236}">
                  <a16:creationId xmlns:a16="http://schemas.microsoft.com/office/drawing/2014/main" id="{54E0CE16-6982-C14F-A7E4-D138E4B49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5">
              <a:extLst>
                <a:ext uri="{FF2B5EF4-FFF2-40B4-BE49-F238E27FC236}">
                  <a16:creationId xmlns:a16="http://schemas.microsoft.com/office/drawing/2014/main" id="{D8A1669C-A620-E342-A28A-EA2FB2F82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6">
              <a:extLst>
                <a:ext uri="{FF2B5EF4-FFF2-40B4-BE49-F238E27FC236}">
                  <a16:creationId xmlns:a16="http://schemas.microsoft.com/office/drawing/2014/main" id="{FBB5E628-97AA-2142-A8CC-F7A75AE95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7">
              <a:extLst>
                <a:ext uri="{FF2B5EF4-FFF2-40B4-BE49-F238E27FC236}">
                  <a16:creationId xmlns:a16="http://schemas.microsoft.com/office/drawing/2014/main" id="{58DE132A-DE3B-B548-BEEF-A757557AB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8">
              <a:extLst>
                <a:ext uri="{FF2B5EF4-FFF2-40B4-BE49-F238E27FC236}">
                  <a16:creationId xmlns:a16="http://schemas.microsoft.com/office/drawing/2014/main" id="{4A50D7A0-715B-5B4F-96AD-8BC3B9AA1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49">
              <a:extLst>
                <a:ext uri="{FF2B5EF4-FFF2-40B4-BE49-F238E27FC236}">
                  <a16:creationId xmlns:a16="http://schemas.microsoft.com/office/drawing/2014/main" id="{8BECFE8F-DDB2-454C-99AD-635EDC724B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50">
              <a:extLst>
                <a:ext uri="{FF2B5EF4-FFF2-40B4-BE49-F238E27FC236}">
                  <a16:creationId xmlns:a16="http://schemas.microsoft.com/office/drawing/2014/main" id="{458F8353-5F38-5248-A90E-67ACB7E1C8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51">
              <a:extLst>
                <a:ext uri="{FF2B5EF4-FFF2-40B4-BE49-F238E27FC236}">
                  <a16:creationId xmlns:a16="http://schemas.microsoft.com/office/drawing/2014/main" id="{E6D506E9-4D6C-AE49-97E3-33C88A04F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52">
              <a:extLst>
                <a:ext uri="{FF2B5EF4-FFF2-40B4-BE49-F238E27FC236}">
                  <a16:creationId xmlns:a16="http://schemas.microsoft.com/office/drawing/2014/main" id="{0A6B8B7B-E919-834C-9A24-297FEBB10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3">
              <a:extLst>
                <a:ext uri="{FF2B5EF4-FFF2-40B4-BE49-F238E27FC236}">
                  <a16:creationId xmlns:a16="http://schemas.microsoft.com/office/drawing/2014/main" id="{BDBE0DD3-2C9B-8947-892E-771D67616C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4">
              <a:extLst>
                <a:ext uri="{FF2B5EF4-FFF2-40B4-BE49-F238E27FC236}">
                  <a16:creationId xmlns:a16="http://schemas.microsoft.com/office/drawing/2014/main" id="{F180A5E1-D7E9-F64B-BE53-8B01B1C23E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5">
              <a:extLst>
                <a:ext uri="{FF2B5EF4-FFF2-40B4-BE49-F238E27FC236}">
                  <a16:creationId xmlns:a16="http://schemas.microsoft.com/office/drawing/2014/main" id="{D2A1A93A-2476-E24E-95C3-F15BDBCF1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6">
              <a:extLst>
                <a:ext uri="{FF2B5EF4-FFF2-40B4-BE49-F238E27FC236}">
                  <a16:creationId xmlns:a16="http://schemas.microsoft.com/office/drawing/2014/main" id="{003EF94A-F556-DF4B-A95D-2AEA3B0D8D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7">
              <a:extLst>
                <a:ext uri="{FF2B5EF4-FFF2-40B4-BE49-F238E27FC236}">
                  <a16:creationId xmlns:a16="http://schemas.microsoft.com/office/drawing/2014/main" id="{7E15E5B7-10B7-EA49-94E9-B7ED73C38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8">
              <a:extLst>
                <a:ext uri="{FF2B5EF4-FFF2-40B4-BE49-F238E27FC236}">
                  <a16:creationId xmlns:a16="http://schemas.microsoft.com/office/drawing/2014/main" id="{F968B6BC-C2DF-1648-A26C-CEC159E16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59">
              <a:extLst>
                <a:ext uri="{FF2B5EF4-FFF2-40B4-BE49-F238E27FC236}">
                  <a16:creationId xmlns:a16="http://schemas.microsoft.com/office/drawing/2014/main" id="{7CDC7588-70DE-8241-A068-9CDC5FA941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60">
              <a:extLst>
                <a:ext uri="{FF2B5EF4-FFF2-40B4-BE49-F238E27FC236}">
                  <a16:creationId xmlns:a16="http://schemas.microsoft.com/office/drawing/2014/main" id="{68E9DD81-56EE-874E-AAA5-0D0C58855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61">
              <a:extLst>
                <a:ext uri="{FF2B5EF4-FFF2-40B4-BE49-F238E27FC236}">
                  <a16:creationId xmlns:a16="http://schemas.microsoft.com/office/drawing/2014/main" id="{04DE75A4-C289-6046-A6A7-38762EB747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62">
              <a:extLst>
                <a:ext uri="{FF2B5EF4-FFF2-40B4-BE49-F238E27FC236}">
                  <a16:creationId xmlns:a16="http://schemas.microsoft.com/office/drawing/2014/main" id="{ED4D44AB-DECF-8F42-9B90-3783EE5C0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3">
              <a:extLst>
                <a:ext uri="{FF2B5EF4-FFF2-40B4-BE49-F238E27FC236}">
                  <a16:creationId xmlns:a16="http://schemas.microsoft.com/office/drawing/2014/main" id="{71EE0FDC-37EB-0648-BED0-2B4309F9F5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4">
              <a:extLst>
                <a:ext uri="{FF2B5EF4-FFF2-40B4-BE49-F238E27FC236}">
                  <a16:creationId xmlns:a16="http://schemas.microsoft.com/office/drawing/2014/main" id="{FB5918B9-5041-0B49-A7C9-FE35B1ABD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5">
              <a:extLst>
                <a:ext uri="{FF2B5EF4-FFF2-40B4-BE49-F238E27FC236}">
                  <a16:creationId xmlns:a16="http://schemas.microsoft.com/office/drawing/2014/main" id="{963417EA-65DA-1A4B-B24A-B17C26488C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6">
              <a:extLst>
                <a:ext uri="{FF2B5EF4-FFF2-40B4-BE49-F238E27FC236}">
                  <a16:creationId xmlns:a16="http://schemas.microsoft.com/office/drawing/2014/main" id="{C9D24F99-5C47-B142-B0D5-442DCC2EA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7">
              <a:extLst>
                <a:ext uri="{FF2B5EF4-FFF2-40B4-BE49-F238E27FC236}">
                  <a16:creationId xmlns:a16="http://schemas.microsoft.com/office/drawing/2014/main" id="{C9D1B7AD-DE04-AF4B-9DB3-CB1357CAB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8">
              <a:extLst>
                <a:ext uri="{FF2B5EF4-FFF2-40B4-BE49-F238E27FC236}">
                  <a16:creationId xmlns:a16="http://schemas.microsoft.com/office/drawing/2014/main" id="{A24501DD-A484-6548-892F-3FE511668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69">
              <a:extLst>
                <a:ext uri="{FF2B5EF4-FFF2-40B4-BE49-F238E27FC236}">
                  <a16:creationId xmlns:a16="http://schemas.microsoft.com/office/drawing/2014/main" id="{7F219835-E27E-4D48-A3D2-E28AFC3D8B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70">
              <a:extLst>
                <a:ext uri="{FF2B5EF4-FFF2-40B4-BE49-F238E27FC236}">
                  <a16:creationId xmlns:a16="http://schemas.microsoft.com/office/drawing/2014/main" id="{5A8E1591-66F7-CD4B-87CF-7B5137B206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71">
              <a:extLst>
                <a:ext uri="{FF2B5EF4-FFF2-40B4-BE49-F238E27FC236}">
                  <a16:creationId xmlns:a16="http://schemas.microsoft.com/office/drawing/2014/main" id="{57D92275-46D5-DA4C-8D90-166614B44E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72">
              <a:extLst>
                <a:ext uri="{FF2B5EF4-FFF2-40B4-BE49-F238E27FC236}">
                  <a16:creationId xmlns:a16="http://schemas.microsoft.com/office/drawing/2014/main" id="{794B0EA6-69EE-1A4E-B65E-E4545FA768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3">
              <a:extLst>
                <a:ext uri="{FF2B5EF4-FFF2-40B4-BE49-F238E27FC236}">
                  <a16:creationId xmlns:a16="http://schemas.microsoft.com/office/drawing/2014/main" id="{8B4D0C03-5673-0446-A0B8-C3CE0A861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4">
              <a:extLst>
                <a:ext uri="{FF2B5EF4-FFF2-40B4-BE49-F238E27FC236}">
                  <a16:creationId xmlns:a16="http://schemas.microsoft.com/office/drawing/2014/main" id="{E5EE5CD8-FE78-1F46-842E-7D8AEBBE1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5">
              <a:extLst>
                <a:ext uri="{FF2B5EF4-FFF2-40B4-BE49-F238E27FC236}">
                  <a16:creationId xmlns:a16="http://schemas.microsoft.com/office/drawing/2014/main" id="{CF31F911-464B-5345-A8AF-E96C11C7C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6">
              <a:extLst>
                <a:ext uri="{FF2B5EF4-FFF2-40B4-BE49-F238E27FC236}">
                  <a16:creationId xmlns:a16="http://schemas.microsoft.com/office/drawing/2014/main" id="{85453818-E91E-F242-81E1-716C7D57D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7">
              <a:extLst>
                <a:ext uri="{FF2B5EF4-FFF2-40B4-BE49-F238E27FC236}">
                  <a16:creationId xmlns:a16="http://schemas.microsoft.com/office/drawing/2014/main" id="{726D2FD2-C8F3-864A-9FF2-4489E2958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8">
              <a:extLst>
                <a:ext uri="{FF2B5EF4-FFF2-40B4-BE49-F238E27FC236}">
                  <a16:creationId xmlns:a16="http://schemas.microsoft.com/office/drawing/2014/main" id="{E3953F93-8E10-4E42-9B6F-C64772510D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79">
              <a:extLst>
                <a:ext uri="{FF2B5EF4-FFF2-40B4-BE49-F238E27FC236}">
                  <a16:creationId xmlns:a16="http://schemas.microsoft.com/office/drawing/2014/main" id="{2F9CBEF4-C20F-994C-9DEB-658F28D66B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80">
              <a:extLst>
                <a:ext uri="{FF2B5EF4-FFF2-40B4-BE49-F238E27FC236}">
                  <a16:creationId xmlns:a16="http://schemas.microsoft.com/office/drawing/2014/main" id="{7973B1C3-27D7-824E-ADC6-2C9CCA8F9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81">
              <a:extLst>
                <a:ext uri="{FF2B5EF4-FFF2-40B4-BE49-F238E27FC236}">
                  <a16:creationId xmlns:a16="http://schemas.microsoft.com/office/drawing/2014/main" id="{76285263-9CB8-E442-A802-52EAAD3BD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82">
              <a:extLst>
                <a:ext uri="{FF2B5EF4-FFF2-40B4-BE49-F238E27FC236}">
                  <a16:creationId xmlns:a16="http://schemas.microsoft.com/office/drawing/2014/main" id="{0C2572D8-4BDB-5444-B278-0334DAE0C5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3">
              <a:extLst>
                <a:ext uri="{FF2B5EF4-FFF2-40B4-BE49-F238E27FC236}">
                  <a16:creationId xmlns:a16="http://schemas.microsoft.com/office/drawing/2014/main" id="{643E651C-BFCC-C141-A093-E1E576F5F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4">
              <a:extLst>
                <a:ext uri="{FF2B5EF4-FFF2-40B4-BE49-F238E27FC236}">
                  <a16:creationId xmlns:a16="http://schemas.microsoft.com/office/drawing/2014/main" id="{7E9A0D53-8106-E740-858E-0FBABE228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5">
              <a:extLst>
                <a:ext uri="{FF2B5EF4-FFF2-40B4-BE49-F238E27FC236}">
                  <a16:creationId xmlns:a16="http://schemas.microsoft.com/office/drawing/2014/main" id="{6270914A-4681-5748-9A4A-F3C73AA8F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6">
              <a:extLst>
                <a:ext uri="{FF2B5EF4-FFF2-40B4-BE49-F238E27FC236}">
                  <a16:creationId xmlns:a16="http://schemas.microsoft.com/office/drawing/2014/main" id="{35CB6D53-646E-C849-8C3A-217637EC3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7">
              <a:extLst>
                <a:ext uri="{FF2B5EF4-FFF2-40B4-BE49-F238E27FC236}">
                  <a16:creationId xmlns:a16="http://schemas.microsoft.com/office/drawing/2014/main" id="{CBCE5ED9-5DF8-AA46-A14E-630B118BF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8">
              <a:extLst>
                <a:ext uri="{FF2B5EF4-FFF2-40B4-BE49-F238E27FC236}">
                  <a16:creationId xmlns:a16="http://schemas.microsoft.com/office/drawing/2014/main" id="{BC5E677E-59CA-7647-97F6-E2F413B84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89">
              <a:extLst>
                <a:ext uri="{FF2B5EF4-FFF2-40B4-BE49-F238E27FC236}">
                  <a16:creationId xmlns:a16="http://schemas.microsoft.com/office/drawing/2014/main" id="{04FA6B38-C487-DA49-81EB-8144F8EA2E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90">
              <a:extLst>
                <a:ext uri="{FF2B5EF4-FFF2-40B4-BE49-F238E27FC236}">
                  <a16:creationId xmlns:a16="http://schemas.microsoft.com/office/drawing/2014/main" id="{BB808BC2-D40A-0D46-A9B8-69F7356262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91">
              <a:extLst>
                <a:ext uri="{FF2B5EF4-FFF2-40B4-BE49-F238E27FC236}">
                  <a16:creationId xmlns:a16="http://schemas.microsoft.com/office/drawing/2014/main" id="{DE7330D9-6755-FF43-BF31-F4F4887F0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92">
              <a:extLst>
                <a:ext uri="{FF2B5EF4-FFF2-40B4-BE49-F238E27FC236}">
                  <a16:creationId xmlns:a16="http://schemas.microsoft.com/office/drawing/2014/main" id="{86F010AB-4E5B-914C-BE86-4255B578C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3">
              <a:extLst>
                <a:ext uri="{FF2B5EF4-FFF2-40B4-BE49-F238E27FC236}">
                  <a16:creationId xmlns:a16="http://schemas.microsoft.com/office/drawing/2014/main" id="{698C413D-0C3D-EE4F-BE73-ABB25AFA1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4">
              <a:extLst>
                <a:ext uri="{FF2B5EF4-FFF2-40B4-BE49-F238E27FC236}">
                  <a16:creationId xmlns:a16="http://schemas.microsoft.com/office/drawing/2014/main" id="{2330AD7B-4DDF-7B41-B767-0DFD0F453F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5">
              <a:extLst>
                <a:ext uri="{FF2B5EF4-FFF2-40B4-BE49-F238E27FC236}">
                  <a16:creationId xmlns:a16="http://schemas.microsoft.com/office/drawing/2014/main" id="{EBE94035-9871-164A-9F0E-85C93E08D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6">
              <a:extLst>
                <a:ext uri="{FF2B5EF4-FFF2-40B4-BE49-F238E27FC236}">
                  <a16:creationId xmlns:a16="http://schemas.microsoft.com/office/drawing/2014/main" id="{607D9578-FDEB-2141-BC0F-03F80AE4E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7">
              <a:extLst>
                <a:ext uri="{FF2B5EF4-FFF2-40B4-BE49-F238E27FC236}">
                  <a16:creationId xmlns:a16="http://schemas.microsoft.com/office/drawing/2014/main" id="{3F800234-41FD-4C46-86CD-1DC9F7FA31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8">
              <a:extLst>
                <a:ext uri="{FF2B5EF4-FFF2-40B4-BE49-F238E27FC236}">
                  <a16:creationId xmlns:a16="http://schemas.microsoft.com/office/drawing/2014/main" id="{B935AD2A-B334-164E-B668-47D5EC79E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199">
              <a:extLst>
                <a:ext uri="{FF2B5EF4-FFF2-40B4-BE49-F238E27FC236}">
                  <a16:creationId xmlns:a16="http://schemas.microsoft.com/office/drawing/2014/main" id="{9E36C820-F7D6-9840-A49A-7D84CB53FE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200">
              <a:extLst>
                <a:ext uri="{FF2B5EF4-FFF2-40B4-BE49-F238E27FC236}">
                  <a16:creationId xmlns:a16="http://schemas.microsoft.com/office/drawing/2014/main" id="{69E57109-C278-1B46-BD92-68782E90DB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201">
              <a:extLst>
                <a:ext uri="{FF2B5EF4-FFF2-40B4-BE49-F238E27FC236}">
                  <a16:creationId xmlns:a16="http://schemas.microsoft.com/office/drawing/2014/main" id="{CECA482E-320F-0644-9D8C-BD325EB09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202">
              <a:extLst>
                <a:ext uri="{FF2B5EF4-FFF2-40B4-BE49-F238E27FC236}">
                  <a16:creationId xmlns:a16="http://schemas.microsoft.com/office/drawing/2014/main" id="{3ED6A30D-34C0-6843-9C15-53CCF4B37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3">
              <a:extLst>
                <a:ext uri="{FF2B5EF4-FFF2-40B4-BE49-F238E27FC236}">
                  <a16:creationId xmlns:a16="http://schemas.microsoft.com/office/drawing/2014/main" id="{ED7CB585-84A2-F54C-81E3-AE58F00909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4">
              <a:extLst>
                <a:ext uri="{FF2B5EF4-FFF2-40B4-BE49-F238E27FC236}">
                  <a16:creationId xmlns:a16="http://schemas.microsoft.com/office/drawing/2014/main" id="{19F2C44F-68AF-594C-8AB3-2AF43906A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5">
              <a:extLst>
                <a:ext uri="{FF2B5EF4-FFF2-40B4-BE49-F238E27FC236}">
                  <a16:creationId xmlns:a16="http://schemas.microsoft.com/office/drawing/2014/main" id="{45B40312-5583-B24B-A91E-14F2D4B62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6">
              <a:extLst>
                <a:ext uri="{FF2B5EF4-FFF2-40B4-BE49-F238E27FC236}">
                  <a16:creationId xmlns:a16="http://schemas.microsoft.com/office/drawing/2014/main" id="{ECC3274A-7490-E948-AD92-FDC33953AC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7">
              <a:extLst>
                <a:ext uri="{FF2B5EF4-FFF2-40B4-BE49-F238E27FC236}">
                  <a16:creationId xmlns:a16="http://schemas.microsoft.com/office/drawing/2014/main" id="{94F4F49C-8483-9F4F-8D35-96DCBB4E1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8">
              <a:extLst>
                <a:ext uri="{FF2B5EF4-FFF2-40B4-BE49-F238E27FC236}">
                  <a16:creationId xmlns:a16="http://schemas.microsoft.com/office/drawing/2014/main" id="{2C30C66C-81CB-8549-9FD6-E5AE1E039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09">
              <a:extLst>
                <a:ext uri="{FF2B5EF4-FFF2-40B4-BE49-F238E27FC236}">
                  <a16:creationId xmlns:a16="http://schemas.microsoft.com/office/drawing/2014/main" id="{BA50FCAF-5A92-6440-8500-98FA35A14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10">
              <a:extLst>
                <a:ext uri="{FF2B5EF4-FFF2-40B4-BE49-F238E27FC236}">
                  <a16:creationId xmlns:a16="http://schemas.microsoft.com/office/drawing/2014/main" id="{E1CB0A0E-A5A5-0A45-A124-27E1D6D8B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11">
              <a:extLst>
                <a:ext uri="{FF2B5EF4-FFF2-40B4-BE49-F238E27FC236}">
                  <a16:creationId xmlns:a16="http://schemas.microsoft.com/office/drawing/2014/main" id="{F1DAB827-6F2A-EE45-858D-BE0EB7343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12">
              <a:extLst>
                <a:ext uri="{FF2B5EF4-FFF2-40B4-BE49-F238E27FC236}">
                  <a16:creationId xmlns:a16="http://schemas.microsoft.com/office/drawing/2014/main" id="{0CE29896-2441-414A-908E-577C7BD90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3">
              <a:extLst>
                <a:ext uri="{FF2B5EF4-FFF2-40B4-BE49-F238E27FC236}">
                  <a16:creationId xmlns:a16="http://schemas.microsoft.com/office/drawing/2014/main" id="{ADDF73D8-1E6C-A04F-B304-0FE4FC7FF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4">
              <a:extLst>
                <a:ext uri="{FF2B5EF4-FFF2-40B4-BE49-F238E27FC236}">
                  <a16:creationId xmlns:a16="http://schemas.microsoft.com/office/drawing/2014/main" id="{4E502363-FDAE-0B43-8B38-EC170640AF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5">
              <a:extLst>
                <a:ext uri="{FF2B5EF4-FFF2-40B4-BE49-F238E27FC236}">
                  <a16:creationId xmlns:a16="http://schemas.microsoft.com/office/drawing/2014/main" id="{E7CCE384-0A51-C541-A8C5-C55A507BCE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6">
              <a:extLst>
                <a:ext uri="{FF2B5EF4-FFF2-40B4-BE49-F238E27FC236}">
                  <a16:creationId xmlns:a16="http://schemas.microsoft.com/office/drawing/2014/main" id="{421DD3DF-8DA3-844B-A2C0-A4C0703CA1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7">
              <a:extLst>
                <a:ext uri="{FF2B5EF4-FFF2-40B4-BE49-F238E27FC236}">
                  <a16:creationId xmlns:a16="http://schemas.microsoft.com/office/drawing/2014/main" id="{3F642C53-4FE6-8049-B7EE-DF67A73F95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8">
              <a:extLst>
                <a:ext uri="{FF2B5EF4-FFF2-40B4-BE49-F238E27FC236}">
                  <a16:creationId xmlns:a16="http://schemas.microsoft.com/office/drawing/2014/main" id="{977352B3-1544-9743-B909-7720A60B4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19">
              <a:extLst>
                <a:ext uri="{FF2B5EF4-FFF2-40B4-BE49-F238E27FC236}">
                  <a16:creationId xmlns:a16="http://schemas.microsoft.com/office/drawing/2014/main" id="{43EAEF53-AEF6-EF49-92BA-633946817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20">
              <a:extLst>
                <a:ext uri="{FF2B5EF4-FFF2-40B4-BE49-F238E27FC236}">
                  <a16:creationId xmlns:a16="http://schemas.microsoft.com/office/drawing/2014/main" id="{DAC6E74E-D0D3-2E4A-BD0B-F11F0A6A1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21">
              <a:extLst>
                <a:ext uri="{FF2B5EF4-FFF2-40B4-BE49-F238E27FC236}">
                  <a16:creationId xmlns:a16="http://schemas.microsoft.com/office/drawing/2014/main" id="{C4E9542D-5AD7-1348-81F5-BEDE75D4D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22">
              <a:extLst>
                <a:ext uri="{FF2B5EF4-FFF2-40B4-BE49-F238E27FC236}">
                  <a16:creationId xmlns:a16="http://schemas.microsoft.com/office/drawing/2014/main" id="{97ED8535-F331-5641-9A80-29E0AB1A0A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3">
              <a:extLst>
                <a:ext uri="{FF2B5EF4-FFF2-40B4-BE49-F238E27FC236}">
                  <a16:creationId xmlns:a16="http://schemas.microsoft.com/office/drawing/2014/main" id="{018D45EF-8CA5-1846-8C01-9277F92BD0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4">
              <a:extLst>
                <a:ext uri="{FF2B5EF4-FFF2-40B4-BE49-F238E27FC236}">
                  <a16:creationId xmlns:a16="http://schemas.microsoft.com/office/drawing/2014/main" id="{8A922F46-E8AB-9B4C-8EC2-DFB4BB442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5">
              <a:extLst>
                <a:ext uri="{FF2B5EF4-FFF2-40B4-BE49-F238E27FC236}">
                  <a16:creationId xmlns:a16="http://schemas.microsoft.com/office/drawing/2014/main" id="{2DAB03D2-225D-AF46-8373-AE27EF6A3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6">
              <a:extLst>
                <a:ext uri="{FF2B5EF4-FFF2-40B4-BE49-F238E27FC236}">
                  <a16:creationId xmlns:a16="http://schemas.microsoft.com/office/drawing/2014/main" id="{84A390CD-2C83-2C4A-AC40-A1D984D96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7">
              <a:extLst>
                <a:ext uri="{FF2B5EF4-FFF2-40B4-BE49-F238E27FC236}">
                  <a16:creationId xmlns:a16="http://schemas.microsoft.com/office/drawing/2014/main" id="{92E91922-A97E-EB43-A5AD-AA280ADE9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8">
              <a:extLst>
                <a:ext uri="{FF2B5EF4-FFF2-40B4-BE49-F238E27FC236}">
                  <a16:creationId xmlns:a16="http://schemas.microsoft.com/office/drawing/2014/main" id="{7E2D67E2-DD0A-F04C-BA72-950F5C0F2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29">
              <a:extLst>
                <a:ext uri="{FF2B5EF4-FFF2-40B4-BE49-F238E27FC236}">
                  <a16:creationId xmlns:a16="http://schemas.microsoft.com/office/drawing/2014/main" id="{48C19B4C-E4CC-3D40-97D1-D89014F1A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30">
              <a:extLst>
                <a:ext uri="{FF2B5EF4-FFF2-40B4-BE49-F238E27FC236}">
                  <a16:creationId xmlns:a16="http://schemas.microsoft.com/office/drawing/2014/main" id="{B4A1C0F4-B7D2-AA46-BC86-2A7E2EDEC7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31">
              <a:extLst>
                <a:ext uri="{FF2B5EF4-FFF2-40B4-BE49-F238E27FC236}">
                  <a16:creationId xmlns:a16="http://schemas.microsoft.com/office/drawing/2014/main" id="{5A96AD66-389F-A64E-BE5A-79C6056B2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32">
              <a:extLst>
                <a:ext uri="{FF2B5EF4-FFF2-40B4-BE49-F238E27FC236}">
                  <a16:creationId xmlns:a16="http://schemas.microsoft.com/office/drawing/2014/main" id="{F1D95729-699E-834C-9F9F-39A46258C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3">
              <a:extLst>
                <a:ext uri="{FF2B5EF4-FFF2-40B4-BE49-F238E27FC236}">
                  <a16:creationId xmlns:a16="http://schemas.microsoft.com/office/drawing/2014/main" id="{5287CEA3-1B4C-8540-8FAA-D60EE10A5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4">
              <a:extLst>
                <a:ext uri="{FF2B5EF4-FFF2-40B4-BE49-F238E27FC236}">
                  <a16:creationId xmlns:a16="http://schemas.microsoft.com/office/drawing/2014/main" id="{E86A41D4-47D6-CB4C-9466-073A0EE7C8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5">
              <a:extLst>
                <a:ext uri="{FF2B5EF4-FFF2-40B4-BE49-F238E27FC236}">
                  <a16:creationId xmlns:a16="http://schemas.microsoft.com/office/drawing/2014/main" id="{BEFF7792-E8F7-A944-9308-5BE06E17C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6">
              <a:extLst>
                <a:ext uri="{FF2B5EF4-FFF2-40B4-BE49-F238E27FC236}">
                  <a16:creationId xmlns:a16="http://schemas.microsoft.com/office/drawing/2014/main" id="{B3535117-6CF1-D14B-BEAD-C5C746C04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7">
              <a:extLst>
                <a:ext uri="{FF2B5EF4-FFF2-40B4-BE49-F238E27FC236}">
                  <a16:creationId xmlns:a16="http://schemas.microsoft.com/office/drawing/2014/main" id="{BEB7959E-2964-FF49-9CFD-884B9DB20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8">
              <a:extLst>
                <a:ext uri="{FF2B5EF4-FFF2-40B4-BE49-F238E27FC236}">
                  <a16:creationId xmlns:a16="http://schemas.microsoft.com/office/drawing/2014/main" id="{98D00105-FD91-B048-AFCA-34ABA2394F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39">
              <a:extLst>
                <a:ext uri="{FF2B5EF4-FFF2-40B4-BE49-F238E27FC236}">
                  <a16:creationId xmlns:a16="http://schemas.microsoft.com/office/drawing/2014/main" id="{33051D6B-91C9-7D49-B959-D9D521B1F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40">
              <a:extLst>
                <a:ext uri="{FF2B5EF4-FFF2-40B4-BE49-F238E27FC236}">
                  <a16:creationId xmlns:a16="http://schemas.microsoft.com/office/drawing/2014/main" id="{2413E01B-0B77-6D49-AC28-341873B98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41">
              <a:extLst>
                <a:ext uri="{FF2B5EF4-FFF2-40B4-BE49-F238E27FC236}">
                  <a16:creationId xmlns:a16="http://schemas.microsoft.com/office/drawing/2014/main" id="{3E5F1D27-03BB-394B-B6F2-E446935D1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42">
              <a:extLst>
                <a:ext uri="{FF2B5EF4-FFF2-40B4-BE49-F238E27FC236}">
                  <a16:creationId xmlns:a16="http://schemas.microsoft.com/office/drawing/2014/main" id="{EBBFA0FA-0E08-744C-B816-A916FF65FC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3">
              <a:extLst>
                <a:ext uri="{FF2B5EF4-FFF2-40B4-BE49-F238E27FC236}">
                  <a16:creationId xmlns:a16="http://schemas.microsoft.com/office/drawing/2014/main" id="{4940D3F3-BCC7-E743-A497-B85B7370C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4">
              <a:extLst>
                <a:ext uri="{FF2B5EF4-FFF2-40B4-BE49-F238E27FC236}">
                  <a16:creationId xmlns:a16="http://schemas.microsoft.com/office/drawing/2014/main" id="{63C6F8E4-84B6-454F-A6C5-0C3621E99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5">
              <a:extLst>
                <a:ext uri="{FF2B5EF4-FFF2-40B4-BE49-F238E27FC236}">
                  <a16:creationId xmlns:a16="http://schemas.microsoft.com/office/drawing/2014/main" id="{806739BE-C324-D545-9F0B-76F0097C58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6">
              <a:extLst>
                <a:ext uri="{FF2B5EF4-FFF2-40B4-BE49-F238E27FC236}">
                  <a16:creationId xmlns:a16="http://schemas.microsoft.com/office/drawing/2014/main" id="{8973D379-0005-AC4A-9299-2E8D2054A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7">
              <a:extLst>
                <a:ext uri="{FF2B5EF4-FFF2-40B4-BE49-F238E27FC236}">
                  <a16:creationId xmlns:a16="http://schemas.microsoft.com/office/drawing/2014/main" id="{C426FA5F-7B5E-0143-99CF-752D686C6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8">
              <a:extLst>
                <a:ext uri="{FF2B5EF4-FFF2-40B4-BE49-F238E27FC236}">
                  <a16:creationId xmlns:a16="http://schemas.microsoft.com/office/drawing/2014/main" id="{6C797B85-ADB1-5343-A073-4172AD128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49">
              <a:extLst>
                <a:ext uri="{FF2B5EF4-FFF2-40B4-BE49-F238E27FC236}">
                  <a16:creationId xmlns:a16="http://schemas.microsoft.com/office/drawing/2014/main" id="{D08FC8BC-21AD-5144-8508-F0FD43EF9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50">
              <a:extLst>
                <a:ext uri="{FF2B5EF4-FFF2-40B4-BE49-F238E27FC236}">
                  <a16:creationId xmlns:a16="http://schemas.microsoft.com/office/drawing/2014/main" id="{B598EEC6-F12C-4042-B593-D0145305B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51">
              <a:extLst>
                <a:ext uri="{FF2B5EF4-FFF2-40B4-BE49-F238E27FC236}">
                  <a16:creationId xmlns:a16="http://schemas.microsoft.com/office/drawing/2014/main" id="{370AEC3B-C736-DC47-9D78-97790D9F17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52">
              <a:extLst>
                <a:ext uri="{FF2B5EF4-FFF2-40B4-BE49-F238E27FC236}">
                  <a16:creationId xmlns:a16="http://schemas.microsoft.com/office/drawing/2014/main" id="{EA535095-BE76-EA42-BD7B-A4E6C0351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3">
              <a:extLst>
                <a:ext uri="{FF2B5EF4-FFF2-40B4-BE49-F238E27FC236}">
                  <a16:creationId xmlns:a16="http://schemas.microsoft.com/office/drawing/2014/main" id="{A99CFFC6-9ECB-2B42-9AED-0DE38A5350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4">
              <a:extLst>
                <a:ext uri="{FF2B5EF4-FFF2-40B4-BE49-F238E27FC236}">
                  <a16:creationId xmlns:a16="http://schemas.microsoft.com/office/drawing/2014/main" id="{9CFE06F4-F72D-1643-A553-352E9D3B40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5">
              <a:extLst>
                <a:ext uri="{FF2B5EF4-FFF2-40B4-BE49-F238E27FC236}">
                  <a16:creationId xmlns:a16="http://schemas.microsoft.com/office/drawing/2014/main" id="{8B66930F-5B1D-B443-A357-440E8C88D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6">
              <a:extLst>
                <a:ext uri="{FF2B5EF4-FFF2-40B4-BE49-F238E27FC236}">
                  <a16:creationId xmlns:a16="http://schemas.microsoft.com/office/drawing/2014/main" id="{3AE2F4D3-49CA-2B41-81D4-8D13B92B7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7">
              <a:extLst>
                <a:ext uri="{FF2B5EF4-FFF2-40B4-BE49-F238E27FC236}">
                  <a16:creationId xmlns:a16="http://schemas.microsoft.com/office/drawing/2014/main" id="{CD309436-80A6-104D-93C9-B0DC2ACBF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8">
              <a:extLst>
                <a:ext uri="{FF2B5EF4-FFF2-40B4-BE49-F238E27FC236}">
                  <a16:creationId xmlns:a16="http://schemas.microsoft.com/office/drawing/2014/main" id="{7E177A96-3B74-8441-8584-F5A4A67C8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59">
              <a:extLst>
                <a:ext uri="{FF2B5EF4-FFF2-40B4-BE49-F238E27FC236}">
                  <a16:creationId xmlns:a16="http://schemas.microsoft.com/office/drawing/2014/main" id="{B81BA35D-E194-DE4A-A03E-2B2F4C7B00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60">
              <a:extLst>
                <a:ext uri="{FF2B5EF4-FFF2-40B4-BE49-F238E27FC236}">
                  <a16:creationId xmlns:a16="http://schemas.microsoft.com/office/drawing/2014/main" id="{EC837085-02FB-E048-99FD-1B4704E35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61">
              <a:extLst>
                <a:ext uri="{FF2B5EF4-FFF2-40B4-BE49-F238E27FC236}">
                  <a16:creationId xmlns:a16="http://schemas.microsoft.com/office/drawing/2014/main" id="{DB2A576C-9737-6340-B605-9311E9DE1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62">
              <a:extLst>
                <a:ext uri="{FF2B5EF4-FFF2-40B4-BE49-F238E27FC236}">
                  <a16:creationId xmlns:a16="http://schemas.microsoft.com/office/drawing/2014/main" id="{4FD05074-6A03-9D44-B473-DA1207DF9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Freeform 263">
              <a:extLst>
                <a:ext uri="{FF2B5EF4-FFF2-40B4-BE49-F238E27FC236}">
                  <a16:creationId xmlns:a16="http://schemas.microsoft.com/office/drawing/2014/main" id="{8AEDEC4B-EB2C-984C-B082-26DC7030FA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827369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1F60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3DD82197-8DA0-DE4B-BB80-B13F3281AD78}"/>
              </a:ext>
            </a:extLst>
          </p:cNvPr>
          <p:cNvSpPr/>
          <p:nvPr userDrawn="1"/>
        </p:nvSpPr>
        <p:spPr>
          <a:xfrm rot="18742755">
            <a:off x="-2432304" y="2216786"/>
            <a:ext cx="15380434" cy="6844346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34B60181-CC37-8243-AB04-E6460268290B}"/>
              </a:ext>
            </a:extLst>
          </p:cNvPr>
          <p:cNvSpPr/>
          <p:nvPr userDrawn="1"/>
        </p:nvSpPr>
        <p:spPr>
          <a:xfrm>
            <a:off x="-922" y="-51782"/>
            <a:ext cx="12192922" cy="6656214"/>
          </a:xfrm>
          <a:custGeom>
            <a:avLst/>
            <a:gdLst>
              <a:gd name="connsiteX0" fmla="*/ 87923 w 11887200"/>
              <a:gd name="connsiteY0" fmla="*/ 3464170 h 6506308"/>
              <a:gd name="connsiteX1" fmla="*/ 0 w 11887200"/>
              <a:gd name="connsiteY1" fmla="*/ 4448908 h 6506308"/>
              <a:gd name="connsiteX2" fmla="*/ 2338754 w 11887200"/>
              <a:gd name="connsiteY2" fmla="*/ 6312877 h 6506308"/>
              <a:gd name="connsiteX3" fmla="*/ 4026877 w 11887200"/>
              <a:gd name="connsiteY3" fmla="*/ 6506308 h 6506308"/>
              <a:gd name="connsiteX4" fmla="*/ 10304585 w 11887200"/>
              <a:gd name="connsiteY4" fmla="*/ 5539154 h 6506308"/>
              <a:gd name="connsiteX5" fmla="*/ 11570677 w 11887200"/>
              <a:gd name="connsiteY5" fmla="*/ 4308231 h 6506308"/>
              <a:gd name="connsiteX6" fmla="*/ 11887200 w 11887200"/>
              <a:gd name="connsiteY6" fmla="*/ 1740877 h 6506308"/>
              <a:gd name="connsiteX7" fmla="*/ 10937631 w 11887200"/>
              <a:gd name="connsiteY7" fmla="*/ 0 h 6506308"/>
              <a:gd name="connsiteX8" fmla="*/ 87923 w 11887200"/>
              <a:gd name="connsiteY8" fmla="*/ 3464170 h 6506308"/>
              <a:gd name="connsiteX0" fmla="*/ 280576 w 12079853"/>
              <a:gd name="connsiteY0" fmla="*/ 3464170 h 6506308"/>
              <a:gd name="connsiteX1" fmla="*/ 192653 w 12079853"/>
              <a:gd name="connsiteY1" fmla="*/ 4448908 h 6506308"/>
              <a:gd name="connsiteX2" fmla="*/ 2531407 w 12079853"/>
              <a:gd name="connsiteY2" fmla="*/ 6312877 h 6506308"/>
              <a:gd name="connsiteX3" fmla="*/ 4219530 w 12079853"/>
              <a:gd name="connsiteY3" fmla="*/ 6506308 h 6506308"/>
              <a:gd name="connsiteX4" fmla="*/ 10497238 w 12079853"/>
              <a:gd name="connsiteY4" fmla="*/ 5539154 h 6506308"/>
              <a:gd name="connsiteX5" fmla="*/ 11763330 w 12079853"/>
              <a:gd name="connsiteY5" fmla="*/ 4308231 h 6506308"/>
              <a:gd name="connsiteX6" fmla="*/ 12079853 w 12079853"/>
              <a:gd name="connsiteY6" fmla="*/ 1740877 h 6506308"/>
              <a:gd name="connsiteX7" fmla="*/ 11130284 w 12079853"/>
              <a:gd name="connsiteY7" fmla="*/ 0 h 6506308"/>
              <a:gd name="connsiteX8" fmla="*/ 280576 w 12079853"/>
              <a:gd name="connsiteY8" fmla="*/ 3464170 h 6506308"/>
              <a:gd name="connsiteX0" fmla="*/ 363385 w 12162662"/>
              <a:gd name="connsiteY0" fmla="*/ 3464170 h 6506308"/>
              <a:gd name="connsiteX1" fmla="*/ 275462 w 12162662"/>
              <a:gd name="connsiteY1" fmla="*/ 4448908 h 6506308"/>
              <a:gd name="connsiteX2" fmla="*/ 2614216 w 12162662"/>
              <a:gd name="connsiteY2" fmla="*/ 6312877 h 6506308"/>
              <a:gd name="connsiteX3" fmla="*/ 4302339 w 12162662"/>
              <a:gd name="connsiteY3" fmla="*/ 6506308 h 6506308"/>
              <a:gd name="connsiteX4" fmla="*/ 10580047 w 12162662"/>
              <a:gd name="connsiteY4" fmla="*/ 5539154 h 6506308"/>
              <a:gd name="connsiteX5" fmla="*/ 11846139 w 12162662"/>
              <a:gd name="connsiteY5" fmla="*/ 4308231 h 6506308"/>
              <a:gd name="connsiteX6" fmla="*/ 12162662 w 12162662"/>
              <a:gd name="connsiteY6" fmla="*/ 1740877 h 6506308"/>
              <a:gd name="connsiteX7" fmla="*/ 11213093 w 12162662"/>
              <a:gd name="connsiteY7" fmla="*/ 0 h 6506308"/>
              <a:gd name="connsiteX8" fmla="*/ 363385 w 12162662"/>
              <a:gd name="connsiteY8" fmla="*/ 3464170 h 6506308"/>
              <a:gd name="connsiteX0" fmla="*/ 363385 w 12162662"/>
              <a:gd name="connsiteY0" fmla="*/ 3464170 h 6514350"/>
              <a:gd name="connsiteX1" fmla="*/ 275462 w 12162662"/>
              <a:gd name="connsiteY1" fmla="*/ 4448908 h 6514350"/>
              <a:gd name="connsiteX2" fmla="*/ 2614216 w 12162662"/>
              <a:gd name="connsiteY2" fmla="*/ 6312877 h 6514350"/>
              <a:gd name="connsiteX3" fmla="*/ 4302339 w 12162662"/>
              <a:gd name="connsiteY3" fmla="*/ 6506308 h 6514350"/>
              <a:gd name="connsiteX4" fmla="*/ 10580047 w 12162662"/>
              <a:gd name="connsiteY4" fmla="*/ 5539154 h 6514350"/>
              <a:gd name="connsiteX5" fmla="*/ 11846139 w 12162662"/>
              <a:gd name="connsiteY5" fmla="*/ 4308231 h 6514350"/>
              <a:gd name="connsiteX6" fmla="*/ 12162662 w 12162662"/>
              <a:gd name="connsiteY6" fmla="*/ 1740877 h 6514350"/>
              <a:gd name="connsiteX7" fmla="*/ 11213093 w 12162662"/>
              <a:gd name="connsiteY7" fmla="*/ 0 h 6514350"/>
              <a:gd name="connsiteX8" fmla="*/ 363385 w 12162662"/>
              <a:gd name="connsiteY8" fmla="*/ 3464170 h 6514350"/>
              <a:gd name="connsiteX0" fmla="*/ 363385 w 12162662"/>
              <a:gd name="connsiteY0" fmla="*/ 3464170 h 6582999"/>
              <a:gd name="connsiteX1" fmla="*/ 275462 w 12162662"/>
              <a:gd name="connsiteY1" fmla="*/ 4448908 h 6582999"/>
              <a:gd name="connsiteX2" fmla="*/ 2614216 w 12162662"/>
              <a:gd name="connsiteY2" fmla="*/ 6312877 h 6582999"/>
              <a:gd name="connsiteX3" fmla="*/ 4302339 w 12162662"/>
              <a:gd name="connsiteY3" fmla="*/ 6506308 h 6582999"/>
              <a:gd name="connsiteX4" fmla="*/ 10580047 w 12162662"/>
              <a:gd name="connsiteY4" fmla="*/ 5539154 h 6582999"/>
              <a:gd name="connsiteX5" fmla="*/ 11846139 w 12162662"/>
              <a:gd name="connsiteY5" fmla="*/ 4308231 h 6582999"/>
              <a:gd name="connsiteX6" fmla="*/ 12162662 w 12162662"/>
              <a:gd name="connsiteY6" fmla="*/ 1740877 h 6582999"/>
              <a:gd name="connsiteX7" fmla="*/ 11213093 w 12162662"/>
              <a:gd name="connsiteY7" fmla="*/ 0 h 6582999"/>
              <a:gd name="connsiteX8" fmla="*/ 363385 w 12162662"/>
              <a:gd name="connsiteY8" fmla="*/ 3464170 h 6582999"/>
              <a:gd name="connsiteX0" fmla="*/ 363385 w 12162662"/>
              <a:gd name="connsiteY0" fmla="*/ 3474330 h 6593159"/>
              <a:gd name="connsiteX1" fmla="*/ 275462 w 12162662"/>
              <a:gd name="connsiteY1" fmla="*/ 4459068 h 6593159"/>
              <a:gd name="connsiteX2" fmla="*/ 2614216 w 12162662"/>
              <a:gd name="connsiteY2" fmla="*/ 6323037 h 6593159"/>
              <a:gd name="connsiteX3" fmla="*/ 4302339 w 12162662"/>
              <a:gd name="connsiteY3" fmla="*/ 6516468 h 6593159"/>
              <a:gd name="connsiteX4" fmla="*/ 10580047 w 12162662"/>
              <a:gd name="connsiteY4" fmla="*/ 5549314 h 6593159"/>
              <a:gd name="connsiteX5" fmla="*/ 11846139 w 12162662"/>
              <a:gd name="connsiteY5" fmla="*/ 4318391 h 6593159"/>
              <a:gd name="connsiteX6" fmla="*/ 12162662 w 12162662"/>
              <a:gd name="connsiteY6" fmla="*/ 1751037 h 6593159"/>
              <a:gd name="connsiteX7" fmla="*/ 11172453 w 12162662"/>
              <a:gd name="connsiteY7" fmla="*/ 0 h 6593159"/>
              <a:gd name="connsiteX8" fmla="*/ 363385 w 12162662"/>
              <a:gd name="connsiteY8" fmla="*/ 3474330 h 6593159"/>
              <a:gd name="connsiteX0" fmla="*/ 363385 w 12162662"/>
              <a:gd name="connsiteY0" fmla="*/ 3501455 h 6620284"/>
              <a:gd name="connsiteX1" fmla="*/ 275462 w 12162662"/>
              <a:gd name="connsiteY1" fmla="*/ 4486193 h 6620284"/>
              <a:gd name="connsiteX2" fmla="*/ 2614216 w 12162662"/>
              <a:gd name="connsiteY2" fmla="*/ 6350162 h 6620284"/>
              <a:gd name="connsiteX3" fmla="*/ 4302339 w 12162662"/>
              <a:gd name="connsiteY3" fmla="*/ 6543593 h 6620284"/>
              <a:gd name="connsiteX4" fmla="*/ 10580047 w 12162662"/>
              <a:gd name="connsiteY4" fmla="*/ 5576439 h 6620284"/>
              <a:gd name="connsiteX5" fmla="*/ 11846139 w 12162662"/>
              <a:gd name="connsiteY5" fmla="*/ 4345516 h 6620284"/>
              <a:gd name="connsiteX6" fmla="*/ 12162662 w 12162662"/>
              <a:gd name="connsiteY6" fmla="*/ 1778162 h 6620284"/>
              <a:gd name="connsiteX7" fmla="*/ 11172453 w 12162662"/>
              <a:gd name="connsiteY7" fmla="*/ 27125 h 6620284"/>
              <a:gd name="connsiteX8" fmla="*/ 363385 w 12162662"/>
              <a:gd name="connsiteY8" fmla="*/ 3501455 h 6620284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92922"/>
              <a:gd name="connsiteY0" fmla="*/ 3537385 h 6656214"/>
              <a:gd name="connsiteX1" fmla="*/ 275462 w 12192922"/>
              <a:gd name="connsiteY1" fmla="*/ 4522123 h 6656214"/>
              <a:gd name="connsiteX2" fmla="*/ 2614216 w 12192922"/>
              <a:gd name="connsiteY2" fmla="*/ 6386092 h 6656214"/>
              <a:gd name="connsiteX3" fmla="*/ 4302339 w 12192922"/>
              <a:gd name="connsiteY3" fmla="*/ 6579523 h 6656214"/>
              <a:gd name="connsiteX4" fmla="*/ 10580047 w 12192922"/>
              <a:gd name="connsiteY4" fmla="*/ 5612369 h 6656214"/>
              <a:gd name="connsiteX5" fmla="*/ 11846139 w 12192922"/>
              <a:gd name="connsiteY5" fmla="*/ 4381446 h 6656214"/>
              <a:gd name="connsiteX6" fmla="*/ 12162662 w 12192922"/>
              <a:gd name="connsiteY6" fmla="*/ 1814092 h 6656214"/>
              <a:gd name="connsiteX7" fmla="*/ 11172453 w 12192922"/>
              <a:gd name="connsiteY7" fmla="*/ 63055 h 6656214"/>
              <a:gd name="connsiteX8" fmla="*/ 363385 w 12192922"/>
              <a:gd name="connsiteY8" fmla="*/ 3537385 h 665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922" h="6656214">
                <a:moveTo>
                  <a:pt x="363385" y="3537385"/>
                </a:moveTo>
                <a:cubicBezTo>
                  <a:pt x="-228630" y="3795292"/>
                  <a:pt x="23416" y="4352139"/>
                  <a:pt x="275462" y="4522123"/>
                </a:cubicBezTo>
                <a:lnTo>
                  <a:pt x="2614216" y="6386092"/>
                </a:lnTo>
                <a:cubicBezTo>
                  <a:pt x="3099433" y="6729539"/>
                  <a:pt x="3514906" y="6685527"/>
                  <a:pt x="4302339" y="6579523"/>
                </a:cubicBezTo>
                <a:lnTo>
                  <a:pt x="10580047" y="5612369"/>
                </a:lnTo>
                <a:cubicBezTo>
                  <a:pt x="11337358" y="5506861"/>
                  <a:pt x="11708588" y="5309914"/>
                  <a:pt x="11846139" y="4381446"/>
                </a:cubicBezTo>
                <a:lnTo>
                  <a:pt x="12162662" y="1814092"/>
                </a:lnTo>
                <a:cubicBezTo>
                  <a:pt x="12310112" y="285533"/>
                  <a:pt x="11908923" y="-186386"/>
                  <a:pt x="11172453" y="63055"/>
                </a:cubicBezTo>
                <a:lnTo>
                  <a:pt x="363385" y="3537385"/>
                </a:lnTo>
                <a:close/>
              </a:path>
            </a:pathLst>
          </a:custGeom>
          <a:solidFill>
            <a:srgbClr val="1B9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E68BD64-D346-F347-8524-4121CEB4A3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7667761" y="-3548982"/>
            <a:ext cx="15522477" cy="119491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111EAE-6B21-C045-BB53-DA2B7B1E2B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A118E099-8656-D142-961D-6F272F3433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5970A28-7CE9-EC49-B063-31FCC37D58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C843D3-6123-8F4E-B2E2-2609FE809EDF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z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7B9C7D84-068C-FD4F-AA30-57EAB56781E7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rgbClr val="179ADC"/>
                </a:solidFill>
              </a:rPr>
              <a:t>#</a:t>
            </a:r>
            <a:r>
              <a:rPr lang="en-US" sz="1400" err="1">
                <a:solidFill>
                  <a:srgbClr val="179ADC"/>
                </a:solidFill>
              </a:rPr>
              <a:t>UniversalHealth</a:t>
            </a:r>
            <a:endParaRPr lang="en-US" sz="1400">
              <a:solidFill>
                <a:srgbClr val="179ADC"/>
              </a:solidFill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0F301E2B-3ED1-6D4C-92C3-F8400AF2AC0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rgbClr val="179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Slide Number Placeholder 8">
            <a:extLst>
              <a:ext uri="{FF2B5EF4-FFF2-40B4-BE49-F238E27FC236}">
                <a16:creationId xmlns:a16="http://schemas.microsoft.com/office/drawing/2014/main" id="{8B08CDEB-E05C-2D47-B892-8F58068806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9ADC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5B5E4657-19E5-0B46-8582-D80542371EC4}"/>
              </a:ext>
            </a:extLst>
          </p:cNvPr>
          <p:cNvSpPr/>
          <p:nvPr userDrawn="1"/>
        </p:nvSpPr>
        <p:spPr>
          <a:xfrm>
            <a:off x="0" y="-1954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z</a:t>
            </a:r>
          </a:p>
        </p:txBody>
      </p:sp>
      <p:grpSp>
        <p:nvGrpSpPr>
          <p:cNvPr id="536" name="Group 3">
            <a:extLst>
              <a:ext uri="{FF2B5EF4-FFF2-40B4-BE49-F238E27FC236}">
                <a16:creationId xmlns:a16="http://schemas.microsoft.com/office/drawing/2014/main" id="{EC80A3C0-B150-D14B-918C-C8806C3E217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02481" y="6255249"/>
            <a:ext cx="3681413" cy="423863"/>
            <a:chOff x="2933700" y="4378325"/>
            <a:chExt cx="3681413" cy="423863"/>
          </a:xfrm>
        </p:grpSpPr>
        <p:sp>
          <p:nvSpPr>
            <p:cNvPr id="537" name="Freeform 140">
              <a:extLst>
                <a:ext uri="{FF2B5EF4-FFF2-40B4-BE49-F238E27FC236}">
                  <a16:creationId xmlns:a16="http://schemas.microsoft.com/office/drawing/2014/main" id="{51465D86-C13F-014B-9B15-5BF954675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8" name="Freeform 141">
              <a:extLst>
                <a:ext uri="{FF2B5EF4-FFF2-40B4-BE49-F238E27FC236}">
                  <a16:creationId xmlns:a16="http://schemas.microsoft.com/office/drawing/2014/main" id="{837BF42F-2B03-CD48-B483-1545F2DE66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9" name="Freeform 142">
              <a:extLst>
                <a:ext uri="{FF2B5EF4-FFF2-40B4-BE49-F238E27FC236}">
                  <a16:creationId xmlns:a16="http://schemas.microsoft.com/office/drawing/2014/main" id="{08B7A1CA-9F25-4B49-90AB-4A13BAB0A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0" name="Freeform 143">
              <a:extLst>
                <a:ext uri="{FF2B5EF4-FFF2-40B4-BE49-F238E27FC236}">
                  <a16:creationId xmlns:a16="http://schemas.microsoft.com/office/drawing/2014/main" id="{35C436BD-A17C-1642-8CB9-A5DCCB70EB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1" name="Freeform 144">
              <a:extLst>
                <a:ext uri="{FF2B5EF4-FFF2-40B4-BE49-F238E27FC236}">
                  <a16:creationId xmlns:a16="http://schemas.microsoft.com/office/drawing/2014/main" id="{F71F421C-B07C-9B47-BB43-DCC037CEA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" name="Freeform 145">
              <a:extLst>
                <a:ext uri="{FF2B5EF4-FFF2-40B4-BE49-F238E27FC236}">
                  <a16:creationId xmlns:a16="http://schemas.microsoft.com/office/drawing/2014/main" id="{A22842C9-5198-D24E-9502-88DA37141C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" name="Freeform 146">
              <a:extLst>
                <a:ext uri="{FF2B5EF4-FFF2-40B4-BE49-F238E27FC236}">
                  <a16:creationId xmlns:a16="http://schemas.microsoft.com/office/drawing/2014/main" id="{ECE8E5C5-5E20-0847-A85F-D00609998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" name="Freeform 147">
              <a:extLst>
                <a:ext uri="{FF2B5EF4-FFF2-40B4-BE49-F238E27FC236}">
                  <a16:creationId xmlns:a16="http://schemas.microsoft.com/office/drawing/2014/main" id="{8B253A24-536A-6540-B4A6-D9A20F96D4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5" name="Freeform 148">
              <a:extLst>
                <a:ext uri="{FF2B5EF4-FFF2-40B4-BE49-F238E27FC236}">
                  <a16:creationId xmlns:a16="http://schemas.microsoft.com/office/drawing/2014/main" id="{5E22D7B3-ABCB-9F4D-BC22-B39679A40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6" name="Freeform 149">
              <a:extLst>
                <a:ext uri="{FF2B5EF4-FFF2-40B4-BE49-F238E27FC236}">
                  <a16:creationId xmlns:a16="http://schemas.microsoft.com/office/drawing/2014/main" id="{A04995BF-C399-F049-A442-1ACFCC848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7" name="Freeform 150">
              <a:extLst>
                <a:ext uri="{FF2B5EF4-FFF2-40B4-BE49-F238E27FC236}">
                  <a16:creationId xmlns:a16="http://schemas.microsoft.com/office/drawing/2014/main" id="{A4CBED8F-D7D9-034B-A0D7-0D00EB857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8" name="Freeform 151">
              <a:extLst>
                <a:ext uri="{FF2B5EF4-FFF2-40B4-BE49-F238E27FC236}">
                  <a16:creationId xmlns:a16="http://schemas.microsoft.com/office/drawing/2014/main" id="{B50C85EC-9650-684B-A0DA-748CBE0EF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9" name="Freeform 152">
              <a:extLst>
                <a:ext uri="{FF2B5EF4-FFF2-40B4-BE49-F238E27FC236}">
                  <a16:creationId xmlns:a16="http://schemas.microsoft.com/office/drawing/2014/main" id="{A2058934-C700-844C-8D8B-6C7181420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0" name="Freeform 153">
              <a:extLst>
                <a:ext uri="{FF2B5EF4-FFF2-40B4-BE49-F238E27FC236}">
                  <a16:creationId xmlns:a16="http://schemas.microsoft.com/office/drawing/2014/main" id="{0E17E061-97CA-D34F-BF8B-B00FE9764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1" name="Freeform 154">
              <a:extLst>
                <a:ext uri="{FF2B5EF4-FFF2-40B4-BE49-F238E27FC236}">
                  <a16:creationId xmlns:a16="http://schemas.microsoft.com/office/drawing/2014/main" id="{D12C2754-8C16-1047-8F32-5C5F9543F2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2" name="Freeform 155">
              <a:extLst>
                <a:ext uri="{FF2B5EF4-FFF2-40B4-BE49-F238E27FC236}">
                  <a16:creationId xmlns:a16="http://schemas.microsoft.com/office/drawing/2014/main" id="{4879E08A-C916-2B44-A562-802313588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" name="Freeform 156">
              <a:extLst>
                <a:ext uri="{FF2B5EF4-FFF2-40B4-BE49-F238E27FC236}">
                  <a16:creationId xmlns:a16="http://schemas.microsoft.com/office/drawing/2014/main" id="{E32F237B-39B5-6E41-97DF-79A937512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4" name="Freeform 157">
              <a:extLst>
                <a:ext uri="{FF2B5EF4-FFF2-40B4-BE49-F238E27FC236}">
                  <a16:creationId xmlns:a16="http://schemas.microsoft.com/office/drawing/2014/main" id="{FF53A0BB-EE9A-D841-B674-A16C2C09DD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" name="Freeform 158">
              <a:extLst>
                <a:ext uri="{FF2B5EF4-FFF2-40B4-BE49-F238E27FC236}">
                  <a16:creationId xmlns:a16="http://schemas.microsoft.com/office/drawing/2014/main" id="{A3C12620-8D55-764D-825D-8CF1DAB6F5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6" name="Freeform 159">
              <a:extLst>
                <a:ext uri="{FF2B5EF4-FFF2-40B4-BE49-F238E27FC236}">
                  <a16:creationId xmlns:a16="http://schemas.microsoft.com/office/drawing/2014/main" id="{3A8A8958-F963-EE40-BCBA-249A61416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7" name="Freeform 160">
              <a:extLst>
                <a:ext uri="{FF2B5EF4-FFF2-40B4-BE49-F238E27FC236}">
                  <a16:creationId xmlns:a16="http://schemas.microsoft.com/office/drawing/2014/main" id="{27288250-BE2E-E746-A4EE-67F8E3AD9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8" name="Freeform 161">
              <a:extLst>
                <a:ext uri="{FF2B5EF4-FFF2-40B4-BE49-F238E27FC236}">
                  <a16:creationId xmlns:a16="http://schemas.microsoft.com/office/drawing/2014/main" id="{3D1A1063-0C5C-2C47-9087-2061286CE5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9" name="Freeform 162">
              <a:extLst>
                <a:ext uri="{FF2B5EF4-FFF2-40B4-BE49-F238E27FC236}">
                  <a16:creationId xmlns:a16="http://schemas.microsoft.com/office/drawing/2014/main" id="{10BB3C57-1543-B147-B390-B8E2F048E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0" name="Freeform 163">
              <a:extLst>
                <a:ext uri="{FF2B5EF4-FFF2-40B4-BE49-F238E27FC236}">
                  <a16:creationId xmlns:a16="http://schemas.microsoft.com/office/drawing/2014/main" id="{F7637AFF-6202-D542-9F23-EEA68E046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1" name="Freeform 164">
              <a:extLst>
                <a:ext uri="{FF2B5EF4-FFF2-40B4-BE49-F238E27FC236}">
                  <a16:creationId xmlns:a16="http://schemas.microsoft.com/office/drawing/2014/main" id="{B53D6742-C101-4248-801B-8361B22A5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2" name="Freeform 165">
              <a:extLst>
                <a:ext uri="{FF2B5EF4-FFF2-40B4-BE49-F238E27FC236}">
                  <a16:creationId xmlns:a16="http://schemas.microsoft.com/office/drawing/2014/main" id="{84F6E35E-21F5-7849-BC5A-D7872687CF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" name="Freeform 166">
              <a:extLst>
                <a:ext uri="{FF2B5EF4-FFF2-40B4-BE49-F238E27FC236}">
                  <a16:creationId xmlns:a16="http://schemas.microsoft.com/office/drawing/2014/main" id="{BB88A2B1-A316-A344-8869-087F40937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4" name="Freeform 167">
              <a:extLst>
                <a:ext uri="{FF2B5EF4-FFF2-40B4-BE49-F238E27FC236}">
                  <a16:creationId xmlns:a16="http://schemas.microsoft.com/office/drawing/2014/main" id="{59DE6389-617F-9C4E-A227-0E15C98F8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5" name="Freeform 168">
              <a:extLst>
                <a:ext uri="{FF2B5EF4-FFF2-40B4-BE49-F238E27FC236}">
                  <a16:creationId xmlns:a16="http://schemas.microsoft.com/office/drawing/2014/main" id="{654E325E-61FF-C245-9FFD-90BCDEA12A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6" name="Freeform 169">
              <a:extLst>
                <a:ext uri="{FF2B5EF4-FFF2-40B4-BE49-F238E27FC236}">
                  <a16:creationId xmlns:a16="http://schemas.microsoft.com/office/drawing/2014/main" id="{46480C88-0A2B-5148-A1D8-9F31377ED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7" name="Freeform 170">
              <a:extLst>
                <a:ext uri="{FF2B5EF4-FFF2-40B4-BE49-F238E27FC236}">
                  <a16:creationId xmlns:a16="http://schemas.microsoft.com/office/drawing/2014/main" id="{0E32F6C8-33D9-F04D-88B6-FA6C9231F9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8" name="Freeform 171">
              <a:extLst>
                <a:ext uri="{FF2B5EF4-FFF2-40B4-BE49-F238E27FC236}">
                  <a16:creationId xmlns:a16="http://schemas.microsoft.com/office/drawing/2014/main" id="{CD2604BD-8D01-8040-9149-3BE2F07AF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9" name="Freeform 172">
              <a:extLst>
                <a:ext uri="{FF2B5EF4-FFF2-40B4-BE49-F238E27FC236}">
                  <a16:creationId xmlns:a16="http://schemas.microsoft.com/office/drawing/2014/main" id="{052CE75D-BB4B-5146-B94B-92F56A351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0" name="Freeform 173">
              <a:extLst>
                <a:ext uri="{FF2B5EF4-FFF2-40B4-BE49-F238E27FC236}">
                  <a16:creationId xmlns:a16="http://schemas.microsoft.com/office/drawing/2014/main" id="{4EF96268-7552-DD49-8C9E-532A097E9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1" name="Freeform 174">
              <a:extLst>
                <a:ext uri="{FF2B5EF4-FFF2-40B4-BE49-F238E27FC236}">
                  <a16:creationId xmlns:a16="http://schemas.microsoft.com/office/drawing/2014/main" id="{C50EC3A8-06B2-9D42-9EB4-BB6DC50D2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2" name="Freeform 175">
              <a:extLst>
                <a:ext uri="{FF2B5EF4-FFF2-40B4-BE49-F238E27FC236}">
                  <a16:creationId xmlns:a16="http://schemas.microsoft.com/office/drawing/2014/main" id="{32D6327B-8952-F044-88AA-57F022BAB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" name="Freeform 176">
              <a:extLst>
                <a:ext uri="{FF2B5EF4-FFF2-40B4-BE49-F238E27FC236}">
                  <a16:creationId xmlns:a16="http://schemas.microsoft.com/office/drawing/2014/main" id="{5F4C5C11-E88C-DE41-94CF-71B360755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4" name="Freeform 177">
              <a:extLst>
                <a:ext uri="{FF2B5EF4-FFF2-40B4-BE49-F238E27FC236}">
                  <a16:creationId xmlns:a16="http://schemas.microsoft.com/office/drawing/2014/main" id="{61414CB5-C987-CA4F-9446-DFF5662FBA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5" name="Freeform 178">
              <a:extLst>
                <a:ext uri="{FF2B5EF4-FFF2-40B4-BE49-F238E27FC236}">
                  <a16:creationId xmlns:a16="http://schemas.microsoft.com/office/drawing/2014/main" id="{3242EE04-411E-1D44-BB5F-5EB64D2DC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6" name="Freeform 179">
              <a:extLst>
                <a:ext uri="{FF2B5EF4-FFF2-40B4-BE49-F238E27FC236}">
                  <a16:creationId xmlns:a16="http://schemas.microsoft.com/office/drawing/2014/main" id="{371B643D-CDBF-934A-BEDB-32AA38382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7" name="Freeform 180">
              <a:extLst>
                <a:ext uri="{FF2B5EF4-FFF2-40B4-BE49-F238E27FC236}">
                  <a16:creationId xmlns:a16="http://schemas.microsoft.com/office/drawing/2014/main" id="{84D6590E-E608-1A49-A1CF-6D3C99752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8" name="Freeform 181">
              <a:extLst>
                <a:ext uri="{FF2B5EF4-FFF2-40B4-BE49-F238E27FC236}">
                  <a16:creationId xmlns:a16="http://schemas.microsoft.com/office/drawing/2014/main" id="{03163BDC-ADCE-6B46-A0B5-EB1328EAE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9" name="Freeform 182">
              <a:extLst>
                <a:ext uri="{FF2B5EF4-FFF2-40B4-BE49-F238E27FC236}">
                  <a16:creationId xmlns:a16="http://schemas.microsoft.com/office/drawing/2014/main" id="{A2ECC360-8AED-3544-A2A8-FC898AA6B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0" name="Freeform 183">
              <a:extLst>
                <a:ext uri="{FF2B5EF4-FFF2-40B4-BE49-F238E27FC236}">
                  <a16:creationId xmlns:a16="http://schemas.microsoft.com/office/drawing/2014/main" id="{CB89601E-7D58-B748-8EA4-23B3984C3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1" name="Freeform 184">
              <a:extLst>
                <a:ext uri="{FF2B5EF4-FFF2-40B4-BE49-F238E27FC236}">
                  <a16:creationId xmlns:a16="http://schemas.microsoft.com/office/drawing/2014/main" id="{CE74B615-CC1E-0744-987A-79D99CD72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2" name="Freeform 185">
              <a:extLst>
                <a:ext uri="{FF2B5EF4-FFF2-40B4-BE49-F238E27FC236}">
                  <a16:creationId xmlns:a16="http://schemas.microsoft.com/office/drawing/2014/main" id="{534811B8-276E-9445-8CED-4C3951122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3" name="Freeform 186">
              <a:extLst>
                <a:ext uri="{FF2B5EF4-FFF2-40B4-BE49-F238E27FC236}">
                  <a16:creationId xmlns:a16="http://schemas.microsoft.com/office/drawing/2014/main" id="{AEB96175-5CD5-E54C-84C9-644E2E382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4" name="Freeform 187">
              <a:extLst>
                <a:ext uri="{FF2B5EF4-FFF2-40B4-BE49-F238E27FC236}">
                  <a16:creationId xmlns:a16="http://schemas.microsoft.com/office/drawing/2014/main" id="{82F148F9-0E64-4546-B74B-333E7E491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5" name="Freeform 188">
              <a:extLst>
                <a:ext uri="{FF2B5EF4-FFF2-40B4-BE49-F238E27FC236}">
                  <a16:creationId xmlns:a16="http://schemas.microsoft.com/office/drawing/2014/main" id="{AB09C799-9E46-5640-B292-8F88CF8CB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6" name="Freeform 189">
              <a:extLst>
                <a:ext uri="{FF2B5EF4-FFF2-40B4-BE49-F238E27FC236}">
                  <a16:creationId xmlns:a16="http://schemas.microsoft.com/office/drawing/2014/main" id="{FC60198D-DB0F-2E4E-AAD0-71A71CEE6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7" name="Freeform 190">
              <a:extLst>
                <a:ext uri="{FF2B5EF4-FFF2-40B4-BE49-F238E27FC236}">
                  <a16:creationId xmlns:a16="http://schemas.microsoft.com/office/drawing/2014/main" id="{C925271F-1A84-A34B-AA81-1CED4E1BAA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8" name="Freeform 191">
              <a:extLst>
                <a:ext uri="{FF2B5EF4-FFF2-40B4-BE49-F238E27FC236}">
                  <a16:creationId xmlns:a16="http://schemas.microsoft.com/office/drawing/2014/main" id="{12778237-73D5-1A49-9AF4-1628D8F05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9" name="Freeform 192">
              <a:extLst>
                <a:ext uri="{FF2B5EF4-FFF2-40B4-BE49-F238E27FC236}">
                  <a16:creationId xmlns:a16="http://schemas.microsoft.com/office/drawing/2014/main" id="{2604A44E-530A-A845-80C3-8DE96E4FD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0" name="Freeform 193">
              <a:extLst>
                <a:ext uri="{FF2B5EF4-FFF2-40B4-BE49-F238E27FC236}">
                  <a16:creationId xmlns:a16="http://schemas.microsoft.com/office/drawing/2014/main" id="{63F17DB6-3D05-1A4D-A6AE-2BC8BD7E8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1" name="Freeform 194">
              <a:extLst>
                <a:ext uri="{FF2B5EF4-FFF2-40B4-BE49-F238E27FC236}">
                  <a16:creationId xmlns:a16="http://schemas.microsoft.com/office/drawing/2014/main" id="{86B49018-562D-8C47-9575-4D6F7C3D10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2" name="Freeform 195">
              <a:extLst>
                <a:ext uri="{FF2B5EF4-FFF2-40B4-BE49-F238E27FC236}">
                  <a16:creationId xmlns:a16="http://schemas.microsoft.com/office/drawing/2014/main" id="{68670E91-82A6-C947-9D68-504DD56B7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3" name="Freeform 196">
              <a:extLst>
                <a:ext uri="{FF2B5EF4-FFF2-40B4-BE49-F238E27FC236}">
                  <a16:creationId xmlns:a16="http://schemas.microsoft.com/office/drawing/2014/main" id="{DFB44D92-7408-9344-B7B9-89C813386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" name="Freeform 197">
              <a:extLst>
                <a:ext uri="{FF2B5EF4-FFF2-40B4-BE49-F238E27FC236}">
                  <a16:creationId xmlns:a16="http://schemas.microsoft.com/office/drawing/2014/main" id="{4B56FCB9-1C4A-514F-A07A-2D9F28964F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5" name="Freeform 198">
              <a:extLst>
                <a:ext uri="{FF2B5EF4-FFF2-40B4-BE49-F238E27FC236}">
                  <a16:creationId xmlns:a16="http://schemas.microsoft.com/office/drawing/2014/main" id="{A1AEE83F-D7A6-5D49-8D21-A9A437112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6" name="Freeform 199">
              <a:extLst>
                <a:ext uri="{FF2B5EF4-FFF2-40B4-BE49-F238E27FC236}">
                  <a16:creationId xmlns:a16="http://schemas.microsoft.com/office/drawing/2014/main" id="{BD16265A-BC65-5A42-8A34-373F83CBC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7" name="Freeform 200">
              <a:extLst>
                <a:ext uri="{FF2B5EF4-FFF2-40B4-BE49-F238E27FC236}">
                  <a16:creationId xmlns:a16="http://schemas.microsoft.com/office/drawing/2014/main" id="{3B486E84-5F74-0242-82D9-DC758E208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8" name="Freeform 201">
              <a:extLst>
                <a:ext uri="{FF2B5EF4-FFF2-40B4-BE49-F238E27FC236}">
                  <a16:creationId xmlns:a16="http://schemas.microsoft.com/office/drawing/2014/main" id="{945E38F7-F28E-0947-A42C-2EDDF59C9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9" name="Freeform 202">
              <a:extLst>
                <a:ext uri="{FF2B5EF4-FFF2-40B4-BE49-F238E27FC236}">
                  <a16:creationId xmlns:a16="http://schemas.microsoft.com/office/drawing/2014/main" id="{EA8013A8-3255-6E47-BCAD-B8EDAD7DD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0" name="Freeform 203">
              <a:extLst>
                <a:ext uri="{FF2B5EF4-FFF2-40B4-BE49-F238E27FC236}">
                  <a16:creationId xmlns:a16="http://schemas.microsoft.com/office/drawing/2014/main" id="{F42D0B17-80E6-394F-9740-70E8A6163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1" name="Freeform 204">
              <a:extLst>
                <a:ext uri="{FF2B5EF4-FFF2-40B4-BE49-F238E27FC236}">
                  <a16:creationId xmlns:a16="http://schemas.microsoft.com/office/drawing/2014/main" id="{C3989308-099F-394D-99A1-246D77071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2" name="Freeform 205">
              <a:extLst>
                <a:ext uri="{FF2B5EF4-FFF2-40B4-BE49-F238E27FC236}">
                  <a16:creationId xmlns:a16="http://schemas.microsoft.com/office/drawing/2014/main" id="{83632B57-C533-AF49-8A22-F86D92ABF4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3" name="Freeform 206">
              <a:extLst>
                <a:ext uri="{FF2B5EF4-FFF2-40B4-BE49-F238E27FC236}">
                  <a16:creationId xmlns:a16="http://schemas.microsoft.com/office/drawing/2014/main" id="{24D91788-747D-7C4F-BD6E-0D1DA1DC7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" name="Freeform 207">
              <a:extLst>
                <a:ext uri="{FF2B5EF4-FFF2-40B4-BE49-F238E27FC236}">
                  <a16:creationId xmlns:a16="http://schemas.microsoft.com/office/drawing/2014/main" id="{7764A1AA-F7AA-1C44-A8EE-4444429D2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" name="Freeform 208">
              <a:extLst>
                <a:ext uri="{FF2B5EF4-FFF2-40B4-BE49-F238E27FC236}">
                  <a16:creationId xmlns:a16="http://schemas.microsoft.com/office/drawing/2014/main" id="{2507CC1C-2B21-CE43-A046-4CEEAA758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6" name="Freeform 209">
              <a:extLst>
                <a:ext uri="{FF2B5EF4-FFF2-40B4-BE49-F238E27FC236}">
                  <a16:creationId xmlns:a16="http://schemas.microsoft.com/office/drawing/2014/main" id="{DF0BD2AD-871B-6246-84B3-AA5F870F3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" name="Freeform 210">
              <a:extLst>
                <a:ext uri="{FF2B5EF4-FFF2-40B4-BE49-F238E27FC236}">
                  <a16:creationId xmlns:a16="http://schemas.microsoft.com/office/drawing/2014/main" id="{B192F330-400C-ED40-9D80-F82794412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" name="Freeform 211">
              <a:extLst>
                <a:ext uri="{FF2B5EF4-FFF2-40B4-BE49-F238E27FC236}">
                  <a16:creationId xmlns:a16="http://schemas.microsoft.com/office/drawing/2014/main" id="{92EC1F81-2AF1-084F-9670-44D483AE3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" name="Freeform 212">
              <a:extLst>
                <a:ext uri="{FF2B5EF4-FFF2-40B4-BE49-F238E27FC236}">
                  <a16:creationId xmlns:a16="http://schemas.microsoft.com/office/drawing/2014/main" id="{A058CD4A-1471-F74F-8D0F-855FF98BE5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" name="Freeform 213">
              <a:extLst>
                <a:ext uri="{FF2B5EF4-FFF2-40B4-BE49-F238E27FC236}">
                  <a16:creationId xmlns:a16="http://schemas.microsoft.com/office/drawing/2014/main" id="{021EE8E7-407A-E543-934E-1FB06F24F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" name="Freeform 214">
              <a:extLst>
                <a:ext uri="{FF2B5EF4-FFF2-40B4-BE49-F238E27FC236}">
                  <a16:creationId xmlns:a16="http://schemas.microsoft.com/office/drawing/2014/main" id="{BAF3919E-4F76-A04C-818C-921261999C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2" name="Freeform 215">
              <a:extLst>
                <a:ext uri="{FF2B5EF4-FFF2-40B4-BE49-F238E27FC236}">
                  <a16:creationId xmlns:a16="http://schemas.microsoft.com/office/drawing/2014/main" id="{D779FC02-887C-494C-8C0C-53CBDDBAB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3" name="Freeform 216">
              <a:extLst>
                <a:ext uri="{FF2B5EF4-FFF2-40B4-BE49-F238E27FC236}">
                  <a16:creationId xmlns:a16="http://schemas.microsoft.com/office/drawing/2014/main" id="{F7F3DB0E-042C-7C40-B156-5CC84D82F3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" name="Freeform 217">
              <a:extLst>
                <a:ext uri="{FF2B5EF4-FFF2-40B4-BE49-F238E27FC236}">
                  <a16:creationId xmlns:a16="http://schemas.microsoft.com/office/drawing/2014/main" id="{C35E609D-5204-F54D-A1D4-E2E2D38CFE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" name="Freeform 218">
              <a:extLst>
                <a:ext uri="{FF2B5EF4-FFF2-40B4-BE49-F238E27FC236}">
                  <a16:creationId xmlns:a16="http://schemas.microsoft.com/office/drawing/2014/main" id="{06871241-AAB1-6643-B705-7508FFF1EE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" name="Freeform 219">
              <a:extLst>
                <a:ext uri="{FF2B5EF4-FFF2-40B4-BE49-F238E27FC236}">
                  <a16:creationId xmlns:a16="http://schemas.microsoft.com/office/drawing/2014/main" id="{D2B7C26E-0C65-3E42-A252-78579030E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" name="Freeform 220">
              <a:extLst>
                <a:ext uri="{FF2B5EF4-FFF2-40B4-BE49-F238E27FC236}">
                  <a16:creationId xmlns:a16="http://schemas.microsoft.com/office/drawing/2014/main" id="{40E6FD7D-D673-DC48-9FF8-91E276200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" name="Freeform 221">
              <a:extLst>
                <a:ext uri="{FF2B5EF4-FFF2-40B4-BE49-F238E27FC236}">
                  <a16:creationId xmlns:a16="http://schemas.microsoft.com/office/drawing/2014/main" id="{9111B227-83A7-104B-9424-59BDA3F2E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9" name="Freeform 222">
              <a:extLst>
                <a:ext uri="{FF2B5EF4-FFF2-40B4-BE49-F238E27FC236}">
                  <a16:creationId xmlns:a16="http://schemas.microsoft.com/office/drawing/2014/main" id="{2A4DA347-B321-974D-AED8-AE96C3C95B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0" name="Freeform 223">
              <a:extLst>
                <a:ext uri="{FF2B5EF4-FFF2-40B4-BE49-F238E27FC236}">
                  <a16:creationId xmlns:a16="http://schemas.microsoft.com/office/drawing/2014/main" id="{0D547F19-EF9F-9243-BDAB-5B687DA577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1" name="Freeform 224">
              <a:extLst>
                <a:ext uri="{FF2B5EF4-FFF2-40B4-BE49-F238E27FC236}">
                  <a16:creationId xmlns:a16="http://schemas.microsoft.com/office/drawing/2014/main" id="{E70F6062-F450-4F45-AD21-FFAC7CA4B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2" name="Freeform 225">
              <a:extLst>
                <a:ext uri="{FF2B5EF4-FFF2-40B4-BE49-F238E27FC236}">
                  <a16:creationId xmlns:a16="http://schemas.microsoft.com/office/drawing/2014/main" id="{BD465BFC-3E2C-3044-8E82-45730778E4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3" name="Freeform 226">
              <a:extLst>
                <a:ext uri="{FF2B5EF4-FFF2-40B4-BE49-F238E27FC236}">
                  <a16:creationId xmlns:a16="http://schemas.microsoft.com/office/drawing/2014/main" id="{9FC1BD9C-2D60-544D-A347-2048935D34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" name="Freeform 227">
              <a:extLst>
                <a:ext uri="{FF2B5EF4-FFF2-40B4-BE49-F238E27FC236}">
                  <a16:creationId xmlns:a16="http://schemas.microsoft.com/office/drawing/2014/main" id="{52267701-35EE-5844-939D-922BCD84E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5" name="Freeform 228">
              <a:extLst>
                <a:ext uri="{FF2B5EF4-FFF2-40B4-BE49-F238E27FC236}">
                  <a16:creationId xmlns:a16="http://schemas.microsoft.com/office/drawing/2014/main" id="{A16CCEBB-1B1F-4D40-A5D8-93323B851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6" name="Freeform 229">
              <a:extLst>
                <a:ext uri="{FF2B5EF4-FFF2-40B4-BE49-F238E27FC236}">
                  <a16:creationId xmlns:a16="http://schemas.microsoft.com/office/drawing/2014/main" id="{62BBF9D5-E8E6-AD43-A521-AFCCD19BA9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7" name="Freeform 230">
              <a:extLst>
                <a:ext uri="{FF2B5EF4-FFF2-40B4-BE49-F238E27FC236}">
                  <a16:creationId xmlns:a16="http://schemas.microsoft.com/office/drawing/2014/main" id="{E4A1914D-76CA-254E-8EFD-FA7338939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8" name="Freeform 231">
              <a:extLst>
                <a:ext uri="{FF2B5EF4-FFF2-40B4-BE49-F238E27FC236}">
                  <a16:creationId xmlns:a16="http://schemas.microsoft.com/office/drawing/2014/main" id="{375FB812-A416-3B4C-A3AA-C0A17FAB80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9" name="Freeform 232">
              <a:extLst>
                <a:ext uri="{FF2B5EF4-FFF2-40B4-BE49-F238E27FC236}">
                  <a16:creationId xmlns:a16="http://schemas.microsoft.com/office/drawing/2014/main" id="{4380660E-8C06-C44B-9736-8F10B274FC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0" name="Freeform 233">
              <a:extLst>
                <a:ext uri="{FF2B5EF4-FFF2-40B4-BE49-F238E27FC236}">
                  <a16:creationId xmlns:a16="http://schemas.microsoft.com/office/drawing/2014/main" id="{9C7AF92D-5E99-3648-842E-19DDA55E7B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1" name="Freeform 234">
              <a:extLst>
                <a:ext uri="{FF2B5EF4-FFF2-40B4-BE49-F238E27FC236}">
                  <a16:creationId xmlns:a16="http://schemas.microsoft.com/office/drawing/2014/main" id="{C4B142CB-F9A3-8245-A1FC-1FB3B4F7E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2" name="Freeform 235">
              <a:extLst>
                <a:ext uri="{FF2B5EF4-FFF2-40B4-BE49-F238E27FC236}">
                  <a16:creationId xmlns:a16="http://schemas.microsoft.com/office/drawing/2014/main" id="{E945A34A-F3CD-8449-B835-A2802A8AD5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3" name="Freeform 236">
              <a:extLst>
                <a:ext uri="{FF2B5EF4-FFF2-40B4-BE49-F238E27FC236}">
                  <a16:creationId xmlns:a16="http://schemas.microsoft.com/office/drawing/2014/main" id="{1272FC96-CEE3-B649-8F39-9FAE4D528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4" name="Freeform 237">
              <a:extLst>
                <a:ext uri="{FF2B5EF4-FFF2-40B4-BE49-F238E27FC236}">
                  <a16:creationId xmlns:a16="http://schemas.microsoft.com/office/drawing/2014/main" id="{7CFC8764-C8C1-4448-B14B-ED0005C84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" name="Freeform 238">
              <a:extLst>
                <a:ext uri="{FF2B5EF4-FFF2-40B4-BE49-F238E27FC236}">
                  <a16:creationId xmlns:a16="http://schemas.microsoft.com/office/drawing/2014/main" id="{00D2B84D-89B6-4E46-B688-E04319FBB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6" name="Freeform 239">
              <a:extLst>
                <a:ext uri="{FF2B5EF4-FFF2-40B4-BE49-F238E27FC236}">
                  <a16:creationId xmlns:a16="http://schemas.microsoft.com/office/drawing/2014/main" id="{B694AFBD-0BD4-CF48-9552-8B4F47CB1B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7" name="Freeform 240">
              <a:extLst>
                <a:ext uri="{FF2B5EF4-FFF2-40B4-BE49-F238E27FC236}">
                  <a16:creationId xmlns:a16="http://schemas.microsoft.com/office/drawing/2014/main" id="{3648D379-020E-C447-BAB6-8536769E4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8" name="Freeform 241">
              <a:extLst>
                <a:ext uri="{FF2B5EF4-FFF2-40B4-BE49-F238E27FC236}">
                  <a16:creationId xmlns:a16="http://schemas.microsoft.com/office/drawing/2014/main" id="{DF68D528-955D-F74B-AB6C-46D2319B79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9" name="Freeform 242">
              <a:extLst>
                <a:ext uri="{FF2B5EF4-FFF2-40B4-BE49-F238E27FC236}">
                  <a16:creationId xmlns:a16="http://schemas.microsoft.com/office/drawing/2014/main" id="{DB2F705F-3BC3-4944-9FAF-AB5EC7D08D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0" name="Freeform 243">
              <a:extLst>
                <a:ext uri="{FF2B5EF4-FFF2-40B4-BE49-F238E27FC236}">
                  <a16:creationId xmlns:a16="http://schemas.microsoft.com/office/drawing/2014/main" id="{36507D44-C929-E24A-B77A-79CC531D74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1" name="Freeform 244">
              <a:extLst>
                <a:ext uri="{FF2B5EF4-FFF2-40B4-BE49-F238E27FC236}">
                  <a16:creationId xmlns:a16="http://schemas.microsoft.com/office/drawing/2014/main" id="{7C079DC1-3306-E844-B2C7-7E8083EB7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2" name="Freeform 245">
              <a:extLst>
                <a:ext uri="{FF2B5EF4-FFF2-40B4-BE49-F238E27FC236}">
                  <a16:creationId xmlns:a16="http://schemas.microsoft.com/office/drawing/2014/main" id="{49137A86-1154-A24F-ADF9-21EF23B09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3" name="Freeform 246">
              <a:extLst>
                <a:ext uri="{FF2B5EF4-FFF2-40B4-BE49-F238E27FC236}">
                  <a16:creationId xmlns:a16="http://schemas.microsoft.com/office/drawing/2014/main" id="{4487716B-F8E8-0040-9B22-9773E1F6C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4" name="Freeform 247">
              <a:extLst>
                <a:ext uri="{FF2B5EF4-FFF2-40B4-BE49-F238E27FC236}">
                  <a16:creationId xmlns:a16="http://schemas.microsoft.com/office/drawing/2014/main" id="{6FF18555-00A9-E54A-92CE-82102F9F2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" name="Freeform 248">
              <a:extLst>
                <a:ext uri="{FF2B5EF4-FFF2-40B4-BE49-F238E27FC236}">
                  <a16:creationId xmlns:a16="http://schemas.microsoft.com/office/drawing/2014/main" id="{C982577E-8E70-1547-A0BB-843C61E321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6" name="Freeform 249">
              <a:extLst>
                <a:ext uri="{FF2B5EF4-FFF2-40B4-BE49-F238E27FC236}">
                  <a16:creationId xmlns:a16="http://schemas.microsoft.com/office/drawing/2014/main" id="{E47118AE-780A-6540-AA41-5A08317C21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7" name="Freeform 250">
              <a:extLst>
                <a:ext uri="{FF2B5EF4-FFF2-40B4-BE49-F238E27FC236}">
                  <a16:creationId xmlns:a16="http://schemas.microsoft.com/office/drawing/2014/main" id="{805DF7DC-6E30-C940-B8D5-D71359399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8" name="Freeform 251">
              <a:extLst>
                <a:ext uri="{FF2B5EF4-FFF2-40B4-BE49-F238E27FC236}">
                  <a16:creationId xmlns:a16="http://schemas.microsoft.com/office/drawing/2014/main" id="{4AAA8F15-2434-0444-ADFC-C727CCC91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9" name="Freeform 252">
              <a:extLst>
                <a:ext uri="{FF2B5EF4-FFF2-40B4-BE49-F238E27FC236}">
                  <a16:creationId xmlns:a16="http://schemas.microsoft.com/office/drawing/2014/main" id="{2BA58E5C-4B39-2449-B06D-60856EC1A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0" name="Freeform 253">
              <a:extLst>
                <a:ext uri="{FF2B5EF4-FFF2-40B4-BE49-F238E27FC236}">
                  <a16:creationId xmlns:a16="http://schemas.microsoft.com/office/drawing/2014/main" id="{7271047E-5A36-2F4C-A000-DCDD60747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1" name="Freeform 254">
              <a:extLst>
                <a:ext uri="{FF2B5EF4-FFF2-40B4-BE49-F238E27FC236}">
                  <a16:creationId xmlns:a16="http://schemas.microsoft.com/office/drawing/2014/main" id="{50CB9003-0B50-7842-980B-B787A5BFE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2" name="Freeform 255">
              <a:extLst>
                <a:ext uri="{FF2B5EF4-FFF2-40B4-BE49-F238E27FC236}">
                  <a16:creationId xmlns:a16="http://schemas.microsoft.com/office/drawing/2014/main" id="{BED1453D-9B32-6E4A-BC03-375567132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3" name="Freeform 256">
              <a:extLst>
                <a:ext uri="{FF2B5EF4-FFF2-40B4-BE49-F238E27FC236}">
                  <a16:creationId xmlns:a16="http://schemas.microsoft.com/office/drawing/2014/main" id="{EA5BE955-C6C2-8745-A654-29B2A4F9D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4" name="Freeform 257">
              <a:extLst>
                <a:ext uri="{FF2B5EF4-FFF2-40B4-BE49-F238E27FC236}">
                  <a16:creationId xmlns:a16="http://schemas.microsoft.com/office/drawing/2014/main" id="{B403DBB0-8BB8-854E-AB89-160E8ED12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" name="Freeform 258">
              <a:extLst>
                <a:ext uri="{FF2B5EF4-FFF2-40B4-BE49-F238E27FC236}">
                  <a16:creationId xmlns:a16="http://schemas.microsoft.com/office/drawing/2014/main" id="{314EBEB8-3D4E-0147-98B9-9622B0EBA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" name="Freeform 259">
              <a:extLst>
                <a:ext uri="{FF2B5EF4-FFF2-40B4-BE49-F238E27FC236}">
                  <a16:creationId xmlns:a16="http://schemas.microsoft.com/office/drawing/2014/main" id="{8549961C-92B4-8340-A6BD-55E7B754D8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7" name="Freeform 260">
              <a:extLst>
                <a:ext uri="{FF2B5EF4-FFF2-40B4-BE49-F238E27FC236}">
                  <a16:creationId xmlns:a16="http://schemas.microsoft.com/office/drawing/2014/main" id="{B5E26F58-1CB4-EB4E-9183-28B116838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8" name="Freeform 261">
              <a:extLst>
                <a:ext uri="{FF2B5EF4-FFF2-40B4-BE49-F238E27FC236}">
                  <a16:creationId xmlns:a16="http://schemas.microsoft.com/office/drawing/2014/main" id="{901DFC17-7A26-594A-85D5-12549C035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9" name="Freeform 262">
              <a:extLst>
                <a:ext uri="{FF2B5EF4-FFF2-40B4-BE49-F238E27FC236}">
                  <a16:creationId xmlns:a16="http://schemas.microsoft.com/office/drawing/2014/main" id="{4A4717F9-3C4B-7846-AC50-8A3EB0170B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0" name="Freeform 263">
              <a:extLst>
                <a:ext uri="{FF2B5EF4-FFF2-40B4-BE49-F238E27FC236}">
                  <a16:creationId xmlns:a16="http://schemas.microsoft.com/office/drawing/2014/main" id="{D8624BE6-048E-FA44-A7CE-CE6636A94E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50444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0763730" y="211873"/>
            <a:ext cx="780788" cy="7917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Calibri Regular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D89123D-7EFB-144D-8B68-AB000DB75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763" y="298999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0963655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attFill prst="pct6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1000607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94603E8-AB98-FE43-A50A-8D8DF55DE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D6BA51-3A05-0049-879C-D2B4C7D42B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AEEE757-D5CE-6C43-8BE6-7114068BE2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A47FEF-67BC-244F-82A8-54FD34D05191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BB35CE8-5ADB-FC49-BFDF-A45F9E360D85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</a:rPr>
              <a:t>#</a:t>
            </a:r>
            <a:r>
              <a:rPr lang="en-US" sz="1400" err="1">
                <a:solidFill>
                  <a:schemeClr val="bg1"/>
                </a:solidFill>
              </a:rPr>
              <a:t>UniversalHealth</a:t>
            </a:r>
            <a:endParaRPr lang="en-US" sz="1400">
              <a:solidFill>
                <a:schemeClr val="bg1"/>
              </a:solidFill>
            </a:endParaRPr>
          </a:p>
        </p:txBody>
      </p:sp>
      <p:grpSp>
        <p:nvGrpSpPr>
          <p:cNvPr id="148" name="Group 3">
            <a:extLst>
              <a:ext uri="{FF2B5EF4-FFF2-40B4-BE49-F238E27FC236}">
                <a16:creationId xmlns:a16="http://schemas.microsoft.com/office/drawing/2014/main" id="{4CE542D2-BE90-1E4A-B8EA-15E71E4B427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49" name="Freeform 140">
              <a:extLst>
                <a:ext uri="{FF2B5EF4-FFF2-40B4-BE49-F238E27FC236}">
                  <a16:creationId xmlns:a16="http://schemas.microsoft.com/office/drawing/2014/main" id="{42816DBA-88F7-034F-985F-FF9A7FB2B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Freeform 141">
              <a:extLst>
                <a:ext uri="{FF2B5EF4-FFF2-40B4-BE49-F238E27FC236}">
                  <a16:creationId xmlns:a16="http://schemas.microsoft.com/office/drawing/2014/main" id="{3BF1381D-0FFC-3542-AF11-0F40BF3472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Freeform 142">
              <a:extLst>
                <a:ext uri="{FF2B5EF4-FFF2-40B4-BE49-F238E27FC236}">
                  <a16:creationId xmlns:a16="http://schemas.microsoft.com/office/drawing/2014/main" id="{443C186A-2375-2B40-B757-E165EA40E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Freeform 143">
              <a:extLst>
                <a:ext uri="{FF2B5EF4-FFF2-40B4-BE49-F238E27FC236}">
                  <a16:creationId xmlns:a16="http://schemas.microsoft.com/office/drawing/2014/main" id="{6E7D69AF-40D4-414D-9AA5-17DD825B5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" name="Freeform 144">
              <a:extLst>
                <a:ext uri="{FF2B5EF4-FFF2-40B4-BE49-F238E27FC236}">
                  <a16:creationId xmlns:a16="http://schemas.microsoft.com/office/drawing/2014/main" id="{B9D126CB-1CEA-4440-A98E-0AF2A8F4AF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Freeform 145">
              <a:extLst>
                <a:ext uri="{FF2B5EF4-FFF2-40B4-BE49-F238E27FC236}">
                  <a16:creationId xmlns:a16="http://schemas.microsoft.com/office/drawing/2014/main" id="{DCBBF710-3879-8549-B964-11E665DBBE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Freeform 146">
              <a:extLst>
                <a:ext uri="{FF2B5EF4-FFF2-40B4-BE49-F238E27FC236}">
                  <a16:creationId xmlns:a16="http://schemas.microsoft.com/office/drawing/2014/main" id="{2EDC2CA2-E105-4A47-82A1-0F93E82DC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147">
              <a:extLst>
                <a:ext uri="{FF2B5EF4-FFF2-40B4-BE49-F238E27FC236}">
                  <a16:creationId xmlns:a16="http://schemas.microsoft.com/office/drawing/2014/main" id="{0959335C-B7CA-7D43-B597-6CEEFBAD8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Freeform 148">
              <a:extLst>
                <a:ext uri="{FF2B5EF4-FFF2-40B4-BE49-F238E27FC236}">
                  <a16:creationId xmlns:a16="http://schemas.microsoft.com/office/drawing/2014/main" id="{BD50756F-33FD-A745-93BD-54635F961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9">
              <a:extLst>
                <a:ext uri="{FF2B5EF4-FFF2-40B4-BE49-F238E27FC236}">
                  <a16:creationId xmlns:a16="http://schemas.microsoft.com/office/drawing/2014/main" id="{CB92377F-16E3-8040-9253-D66EDE742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50">
              <a:extLst>
                <a:ext uri="{FF2B5EF4-FFF2-40B4-BE49-F238E27FC236}">
                  <a16:creationId xmlns:a16="http://schemas.microsoft.com/office/drawing/2014/main" id="{A19405E6-DB1A-BF41-8E5B-2944E9607D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51">
              <a:extLst>
                <a:ext uri="{FF2B5EF4-FFF2-40B4-BE49-F238E27FC236}">
                  <a16:creationId xmlns:a16="http://schemas.microsoft.com/office/drawing/2014/main" id="{5BB2E516-107B-304B-ADE9-C1A60DD56A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52">
              <a:extLst>
                <a:ext uri="{FF2B5EF4-FFF2-40B4-BE49-F238E27FC236}">
                  <a16:creationId xmlns:a16="http://schemas.microsoft.com/office/drawing/2014/main" id="{F0CDF248-BF35-7444-B533-72D4E27277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53">
              <a:extLst>
                <a:ext uri="{FF2B5EF4-FFF2-40B4-BE49-F238E27FC236}">
                  <a16:creationId xmlns:a16="http://schemas.microsoft.com/office/drawing/2014/main" id="{DB8C0DCA-AF07-CB49-893A-B501C5D86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54">
              <a:extLst>
                <a:ext uri="{FF2B5EF4-FFF2-40B4-BE49-F238E27FC236}">
                  <a16:creationId xmlns:a16="http://schemas.microsoft.com/office/drawing/2014/main" id="{F729B179-D29E-564D-925D-24F054122C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55">
              <a:extLst>
                <a:ext uri="{FF2B5EF4-FFF2-40B4-BE49-F238E27FC236}">
                  <a16:creationId xmlns:a16="http://schemas.microsoft.com/office/drawing/2014/main" id="{BAC17E59-CED0-9D4A-8BBC-E0306E64A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56">
              <a:extLst>
                <a:ext uri="{FF2B5EF4-FFF2-40B4-BE49-F238E27FC236}">
                  <a16:creationId xmlns:a16="http://schemas.microsoft.com/office/drawing/2014/main" id="{B107422E-6CCE-2E49-B049-564E70232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57">
              <a:extLst>
                <a:ext uri="{FF2B5EF4-FFF2-40B4-BE49-F238E27FC236}">
                  <a16:creationId xmlns:a16="http://schemas.microsoft.com/office/drawing/2014/main" id="{0C08AA6D-0FA8-EA4A-9291-62DC2F580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8">
              <a:extLst>
                <a:ext uri="{FF2B5EF4-FFF2-40B4-BE49-F238E27FC236}">
                  <a16:creationId xmlns:a16="http://schemas.microsoft.com/office/drawing/2014/main" id="{778F09BE-0F1B-A349-96B6-8BD3CD4B3B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9">
              <a:extLst>
                <a:ext uri="{FF2B5EF4-FFF2-40B4-BE49-F238E27FC236}">
                  <a16:creationId xmlns:a16="http://schemas.microsoft.com/office/drawing/2014/main" id="{66989432-476F-9444-8CCD-E5A480839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60">
              <a:extLst>
                <a:ext uri="{FF2B5EF4-FFF2-40B4-BE49-F238E27FC236}">
                  <a16:creationId xmlns:a16="http://schemas.microsoft.com/office/drawing/2014/main" id="{3BDE601D-1B1D-C84C-A0B6-FE92B4A18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61">
              <a:extLst>
                <a:ext uri="{FF2B5EF4-FFF2-40B4-BE49-F238E27FC236}">
                  <a16:creationId xmlns:a16="http://schemas.microsoft.com/office/drawing/2014/main" id="{30825E31-1515-5149-BC2A-68008E456D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62">
              <a:extLst>
                <a:ext uri="{FF2B5EF4-FFF2-40B4-BE49-F238E27FC236}">
                  <a16:creationId xmlns:a16="http://schemas.microsoft.com/office/drawing/2014/main" id="{553639E9-BA72-614E-B50A-A238FFC23B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63">
              <a:extLst>
                <a:ext uri="{FF2B5EF4-FFF2-40B4-BE49-F238E27FC236}">
                  <a16:creationId xmlns:a16="http://schemas.microsoft.com/office/drawing/2014/main" id="{090D0092-1563-E041-BBC1-83499F115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64">
              <a:extLst>
                <a:ext uri="{FF2B5EF4-FFF2-40B4-BE49-F238E27FC236}">
                  <a16:creationId xmlns:a16="http://schemas.microsoft.com/office/drawing/2014/main" id="{9E38DB75-7316-6545-96EF-E12AD6EB79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65">
              <a:extLst>
                <a:ext uri="{FF2B5EF4-FFF2-40B4-BE49-F238E27FC236}">
                  <a16:creationId xmlns:a16="http://schemas.microsoft.com/office/drawing/2014/main" id="{0583B820-719D-794A-BE99-9137E83D86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66">
              <a:extLst>
                <a:ext uri="{FF2B5EF4-FFF2-40B4-BE49-F238E27FC236}">
                  <a16:creationId xmlns:a16="http://schemas.microsoft.com/office/drawing/2014/main" id="{710B1B0D-F8DF-0848-9668-3BC2E2D11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67">
              <a:extLst>
                <a:ext uri="{FF2B5EF4-FFF2-40B4-BE49-F238E27FC236}">
                  <a16:creationId xmlns:a16="http://schemas.microsoft.com/office/drawing/2014/main" id="{90DD956C-B696-EA4B-BA95-BAEB8ABA8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8">
              <a:extLst>
                <a:ext uri="{FF2B5EF4-FFF2-40B4-BE49-F238E27FC236}">
                  <a16:creationId xmlns:a16="http://schemas.microsoft.com/office/drawing/2014/main" id="{AC676F00-96BB-F54A-91A6-C2815E9BC3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9">
              <a:extLst>
                <a:ext uri="{FF2B5EF4-FFF2-40B4-BE49-F238E27FC236}">
                  <a16:creationId xmlns:a16="http://schemas.microsoft.com/office/drawing/2014/main" id="{EC148027-5030-EC4C-B36A-03596F465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70">
              <a:extLst>
                <a:ext uri="{FF2B5EF4-FFF2-40B4-BE49-F238E27FC236}">
                  <a16:creationId xmlns:a16="http://schemas.microsoft.com/office/drawing/2014/main" id="{C82E198E-88BF-9B47-B10E-466508F99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71">
              <a:extLst>
                <a:ext uri="{FF2B5EF4-FFF2-40B4-BE49-F238E27FC236}">
                  <a16:creationId xmlns:a16="http://schemas.microsoft.com/office/drawing/2014/main" id="{58D02110-40B3-5A40-A841-97DC53D12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72">
              <a:extLst>
                <a:ext uri="{FF2B5EF4-FFF2-40B4-BE49-F238E27FC236}">
                  <a16:creationId xmlns:a16="http://schemas.microsoft.com/office/drawing/2014/main" id="{D1364735-31AE-8348-8D55-5F4FFB610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73">
              <a:extLst>
                <a:ext uri="{FF2B5EF4-FFF2-40B4-BE49-F238E27FC236}">
                  <a16:creationId xmlns:a16="http://schemas.microsoft.com/office/drawing/2014/main" id="{4EAD6BAD-B201-584C-8E7E-F395203A3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74">
              <a:extLst>
                <a:ext uri="{FF2B5EF4-FFF2-40B4-BE49-F238E27FC236}">
                  <a16:creationId xmlns:a16="http://schemas.microsoft.com/office/drawing/2014/main" id="{9F6F696D-612D-714D-A0B9-2DFAFBFD6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75">
              <a:extLst>
                <a:ext uri="{FF2B5EF4-FFF2-40B4-BE49-F238E27FC236}">
                  <a16:creationId xmlns:a16="http://schemas.microsoft.com/office/drawing/2014/main" id="{26536EBF-AC0C-D343-9F18-7F7236C5E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76">
              <a:extLst>
                <a:ext uri="{FF2B5EF4-FFF2-40B4-BE49-F238E27FC236}">
                  <a16:creationId xmlns:a16="http://schemas.microsoft.com/office/drawing/2014/main" id="{DAF24798-4752-AA4D-9C69-1162CE413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77">
              <a:extLst>
                <a:ext uri="{FF2B5EF4-FFF2-40B4-BE49-F238E27FC236}">
                  <a16:creationId xmlns:a16="http://schemas.microsoft.com/office/drawing/2014/main" id="{F7FA9AEC-D8F5-394C-9424-622E96E4F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8">
              <a:extLst>
                <a:ext uri="{FF2B5EF4-FFF2-40B4-BE49-F238E27FC236}">
                  <a16:creationId xmlns:a16="http://schemas.microsoft.com/office/drawing/2014/main" id="{BBF24A4E-229B-7347-B457-870A0D5D1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9">
              <a:extLst>
                <a:ext uri="{FF2B5EF4-FFF2-40B4-BE49-F238E27FC236}">
                  <a16:creationId xmlns:a16="http://schemas.microsoft.com/office/drawing/2014/main" id="{C9ECEDDA-EA6C-6A4D-9699-B59C65568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80">
              <a:extLst>
                <a:ext uri="{FF2B5EF4-FFF2-40B4-BE49-F238E27FC236}">
                  <a16:creationId xmlns:a16="http://schemas.microsoft.com/office/drawing/2014/main" id="{F77C9540-F290-4449-AEEE-4545836E1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81">
              <a:extLst>
                <a:ext uri="{FF2B5EF4-FFF2-40B4-BE49-F238E27FC236}">
                  <a16:creationId xmlns:a16="http://schemas.microsoft.com/office/drawing/2014/main" id="{62CDAA5A-6005-DA4A-B7CA-AFE7E34B7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82">
              <a:extLst>
                <a:ext uri="{FF2B5EF4-FFF2-40B4-BE49-F238E27FC236}">
                  <a16:creationId xmlns:a16="http://schemas.microsoft.com/office/drawing/2014/main" id="{7A17393C-C4C0-AD40-B174-28C678C1A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83">
              <a:extLst>
                <a:ext uri="{FF2B5EF4-FFF2-40B4-BE49-F238E27FC236}">
                  <a16:creationId xmlns:a16="http://schemas.microsoft.com/office/drawing/2014/main" id="{ABC3419C-199D-954C-A20B-8EC8BF327C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84">
              <a:extLst>
                <a:ext uri="{FF2B5EF4-FFF2-40B4-BE49-F238E27FC236}">
                  <a16:creationId xmlns:a16="http://schemas.microsoft.com/office/drawing/2014/main" id="{791E6589-EAE6-594D-9044-E7317C3EE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85">
              <a:extLst>
                <a:ext uri="{FF2B5EF4-FFF2-40B4-BE49-F238E27FC236}">
                  <a16:creationId xmlns:a16="http://schemas.microsoft.com/office/drawing/2014/main" id="{4C7EB60F-78B8-E946-A6BB-B5FFB68B1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86">
              <a:extLst>
                <a:ext uri="{FF2B5EF4-FFF2-40B4-BE49-F238E27FC236}">
                  <a16:creationId xmlns:a16="http://schemas.microsoft.com/office/drawing/2014/main" id="{51CE221D-6E23-954C-B7FE-DD095C5311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87">
              <a:extLst>
                <a:ext uri="{FF2B5EF4-FFF2-40B4-BE49-F238E27FC236}">
                  <a16:creationId xmlns:a16="http://schemas.microsoft.com/office/drawing/2014/main" id="{98679B46-1A87-EA44-A1FD-5FB493C82A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8">
              <a:extLst>
                <a:ext uri="{FF2B5EF4-FFF2-40B4-BE49-F238E27FC236}">
                  <a16:creationId xmlns:a16="http://schemas.microsoft.com/office/drawing/2014/main" id="{389E6147-0975-2246-8BD2-C4BC14DF08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9">
              <a:extLst>
                <a:ext uri="{FF2B5EF4-FFF2-40B4-BE49-F238E27FC236}">
                  <a16:creationId xmlns:a16="http://schemas.microsoft.com/office/drawing/2014/main" id="{0F33BC5D-BE56-4D44-8BC7-B9A891ACB1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90">
              <a:extLst>
                <a:ext uri="{FF2B5EF4-FFF2-40B4-BE49-F238E27FC236}">
                  <a16:creationId xmlns:a16="http://schemas.microsoft.com/office/drawing/2014/main" id="{3E42AFDB-8948-A243-82B7-8785A1CA8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91">
              <a:extLst>
                <a:ext uri="{FF2B5EF4-FFF2-40B4-BE49-F238E27FC236}">
                  <a16:creationId xmlns:a16="http://schemas.microsoft.com/office/drawing/2014/main" id="{E7C697B4-418B-4644-A7C9-5DEDFC9099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92">
              <a:extLst>
                <a:ext uri="{FF2B5EF4-FFF2-40B4-BE49-F238E27FC236}">
                  <a16:creationId xmlns:a16="http://schemas.microsoft.com/office/drawing/2014/main" id="{43EA2CDB-0ED0-434A-B34A-C4354730F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93">
              <a:extLst>
                <a:ext uri="{FF2B5EF4-FFF2-40B4-BE49-F238E27FC236}">
                  <a16:creationId xmlns:a16="http://schemas.microsoft.com/office/drawing/2014/main" id="{2DA3B1BB-C8FE-AA48-8FB6-1FA215FC64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94">
              <a:extLst>
                <a:ext uri="{FF2B5EF4-FFF2-40B4-BE49-F238E27FC236}">
                  <a16:creationId xmlns:a16="http://schemas.microsoft.com/office/drawing/2014/main" id="{20FC8A15-7194-624D-BC75-29680D24E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95">
              <a:extLst>
                <a:ext uri="{FF2B5EF4-FFF2-40B4-BE49-F238E27FC236}">
                  <a16:creationId xmlns:a16="http://schemas.microsoft.com/office/drawing/2014/main" id="{04F5D8FD-A625-F44E-8B0E-3A8782011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96">
              <a:extLst>
                <a:ext uri="{FF2B5EF4-FFF2-40B4-BE49-F238E27FC236}">
                  <a16:creationId xmlns:a16="http://schemas.microsoft.com/office/drawing/2014/main" id="{BED1761A-DF33-0E42-8D1E-282A4BAF4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97">
              <a:extLst>
                <a:ext uri="{FF2B5EF4-FFF2-40B4-BE49-F238E27FC236}">
                  <a16:creationId xmlns:a16="http://schemas.microsoft.com/office/drawing/2014/main" id="{678279A6-BB54-A14E-A3E4-6824A1EFD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8">
              <a:extLst>
                <a:ext uri="{FF2B5EF4-FFF2-40B4-BE49-F238E27FC236}">
                  <a16:creationId xmlns:a16="http://schemas.microsoft.com/office/drawing/2014/main" id="{9DE796CA-6BA7-1A42-98FC-78E41B2F0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9">
              <a:extLst>
                <a:ext uri="{FF2B5EF4-FFF2-40B4-BE49-F238E27FC236}">
                  <a16:creationId xmlns:a16="http://schemas.microsoft.com/office/drawing/2014/main" id="{2D3D6E36-967E-4B47-8B18-772C10B12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200">
              <a:extLst>
                <a:ext uri="{FF2B5EF4-FFF2-40B4-BE49-F238E27FC236}">
                  <a16:creationId xmlns:a16="http://schemas.microsoft.com/office/drawing/2014/main" id="{9C73E6B3-0A55-664E-A8AE-7FC0A10639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201">
              <a:extLst>
                <a:ext uri="{FF2B5EF4-FFF2-40B4-BE49-F238E27FC236}">
                  <a16:creationId xmlns:a16="http://schemas.microsoft.com/office/drawing/2014/main" id="{5E136777-4035-1547-B767-724551A19C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202">
              <a:extLst>
                <a:ext uri="{FF2B5EF4-FFF2-40B4-BE49-F238E27FC236}">
                  <a16:creationId xmlns:a16="http://schemas.microsoft.com/office/drawing/2014/main" id="{36C1DC0D-63ED-4B40-B867-B69517BB58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203">
              <a:extLst>
                <a:ext uri="{FF2B5EF4-FFF2-40B4-BE49-F238E27FC236}">
                  <a16:creationId xmlns:a16="http://schemas.microsoft.com/office/drawing/2014/main" id="{A3D041BA-4422-154A-A5DA-926410909D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204">
              <a:extLst>
                <a:ext uri="{FF2B5EF4-FFF2-40B4-BE49-F238E27FC236}">
                  <a16:creationId xmlns:a16="http://schemas.microsoft.com/office/drawing/2014/main" id="{A6180889-9B17-BE4F-9D8E-938EB45382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205">
              <a:extLst>
                <a:ext uri="{FF2B5EF4-FFF2-40B4-BE49-F238E27FC236}">
                  <a16:creationId xmlns:a16="http://schemas.microsoft.com/office/drawing/2014/main" id="{746B6C85-A58A-8F42-92A2-58288409F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206">
              <a:extLst>
                <a:ext uri="{FF2B5EF4-FFF2-40B4-BE49-F238E27FC236}">
                  <a16:creationId xmlns:a16="http://schemas.microsoft.com/office/drawing/2014/main" id="{811A62B1-359E-2E4A-AE7C-9CCFE4253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207">
              <a:extLst>
                <a:ext uri="{FF2B5EF4-FFF2-40B4-BE49-F238E27FC236}">
                  <a16:creationId xmlns:a16="http://schemas.microsoft.com/office/drawing/2014/main" id="{3EA9D309-3218-E048-8AAB-F7738427DC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8">
              <a:extLst>
                <a:ext uri="{FF2B5EF4-FFF2-40B4-BE49-F238E27FC236}">
                  <a16:creationId xmlns:a16="http://schemas.microsoft.com/office/drawing/2014/main" id="{BBB6DBF5-942E-1145-AA86-837DC4035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9">
              <a:extLst>
                <a:ext uri="{FF2B5EF4-FFF2-40B4-BE49-F238E27FC236}">
                  <a16:creationId xmlns:a16="http://schemas.microsoft.com/office/drawing/2014/main" id="{E5B134F5-3274-F147-9D7D-8E2D65B6C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10">
              <a:extLst>
                <a:ext uri="{FF2B5EF4-FFF2-40B4-BE49-F238E27FC236}">
                  <a16:creationId xmlns:a16="http://schemas.microsoft.com/office/drawing/2014/main" id="{31985D60-6465-7344-8F0B-B89EEC1E0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11">
              <a:extLst>
                <a:ext uri="{FF2B5EF4-FFF2-40B4-BE49-F238E27FC236}">
                  <a16:creationId xmlns:a16="http://schemas.microsoft.com/office/drawing/2014/main" id="{6C666EBA-4929-9048-824D-EA7B7E06A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12">
              <a:extLst>
                <a:ext uri="{FF2B5EF4-FFF2-40B4-BE49-F238E27FC236}">
                  <a16:creationId xmlns:a16="http://schemas.microsoft.com/office/drawing/2014/main" id="{2C2FACD6-B3D0-224E-BE84-0275CCFAAE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13">
              <a:extLst>
                <a:ext uri="{FF2B5EF4-FFF2-40B4-BE49-F238E27FC236}">
                  <a16:creationId xmlns:a16="http://schemas.microsoft.com/office/drawing/2014/main" id="{C1F67481-83C8-7B4C-8C49-37B3C9265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14">
              <a:extLst>
                <a:ext uri="{FF2B5EF4-FFF2-40B4-BE49-F238E27FC236}">
                  <a16:creationId xmlns:a16="http://schemas.microsoft.com/office/drawing/2014/main" id="{445F629D-1F54-FF42-8F69-AE449B3ED7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15">
              <a:extLst>
                <a:ext uri="{FF2B5EF4-FFF2-40B4-BE49-F238E27FC236}">
                  <a16:creationId xmlns:a16="http://schemas.microsoft.com/office/drawing/2014/main" id="{D311E4D9-FFDA-FE43-8585-9E4AA6A03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16">
              <a:extLst>
                <a:ext uri="{FF2B5EF4-FFF2-40B4-BE49-F238E27FC236}">
                  <a16:creationId xmlns:a16="http://schemas.microsoft.com/office/drawing/2014/main" id="{D4FAC409-6FEC-FF43-AB04-1CC381D0B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17">
              <a:extLst>
                <a:ext uri="{FF2B5EF4-FFF2-40B4-BE49-F238E27FC236}">
                  <a16:creationId xmlns:a16="http://schemas.microsoft.com/office/drawing/2014/main" id="{6AC619B2-7C7C-3941-89BA-BD42804CBF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8">
              <a:extLst>
                <a:ext uri="{FF2B5EF4-FFF2-40B4-BE49-F238E27FC236}">
                  <a16:creationId xmlns:a16="http://schemas.microsoft.com/office/drawing/2014/main" id="{099C13A4-6F6D-264A-B45F-B217AF9C32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9">
              <a:extLst>
                <a:ext uri="{FF2B5EF4-FFF2-40B4-BE49-F238E27FC236}">
                  <a16:creationId xmlns:a16="http://schemas.microsoft.com/office/drawing/2014/main" id="{622A1BFC-4CBC-8949-9CCE-21572B751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20">
              <a:extLst>
                <a:ext uri="{FF2B5EF4-FFF2-40B4-BE49-F238E27FC236}">
                  <a16:creationId xmlns:a16="http://schemas.microsoft.com/office/drawing/2014/main" id="{0A8CA38E-A91C-9042-BF72-86D666D09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21">
              <a:extLst>
                <a:ext uri="{FF2B5EF4-FFF2-40B4-BE49-F238E27FC236}">
                  <a16:creationId xmlns:a16="http://schemas.microsoft.com/office/drawing/2014/main" id="{F7B112A4-827A-AD4F-BA44-4E5CC8D9CE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22">
              <a:extLst>
                <a:ext uri="{FF2B5EF4-FFF2-40B4-BE49-F238E27FC236}">
                  <a16:creationId xmlns:a16="http://schemas.microsoft.com/office/drawing/2014/main" id="{20B87891-2BBE-8A4C-898C-A54BE273FD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23">
              <a:extLst>
                <a:ext uri="{FF2B5EF4-FFF2-40B4-BE49-F238E27FC236}">
                  <a16:creationId xmlns:a16="http://schemas.microsoft.com/office/drawing/2014/main" id="{D9913F8C-73C7-1848-B62E-BF75AB079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24">
              <a:extLst>
                <a:ext uri="{FF2B5EF4-FFF2-40B4-BE49-F238E27FC236}">
                  <a16:creationId xmlns:a16="http://schemas.microsoft.com/office/drawing/2014/main" id="{A72E3CCD-32EF-2846-A4FC-BC5DFDCBC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25">
              <a:extLst>
                <a:ext uri="{FF2B5EF4-FFF2-40B4-BE49-F238E27FC236}">
                  <a16:creationId xmlns:a16="http://schemas.microsoft.com/office/drawing/2014/main" id="{F9D4F351-C67E-6B44-B889-A9CD19EAF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26">
              <a:extLst>
                <a:ext uri="{FF2B5EF4-FFF2-40B4-BE49-F238E27FC236}">
                  <a16:creationId xmlns:a16="http://schemas.microsoft.com/office/drawing/2014/main" id="{BC2EC9D7-3A94-2D40-B374-8484225A7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27">
              <a:extLst>
                <a:ext uri="{FF2B5EF4-FFF2-40B4-BE49-F238E27FC236}">
                  <a16:creationId xmlns:a16="http://schemas.microsoft.com/office/drawing/2014/main" id="{4973A2EF-782C-B94A-B432-4BBC845F5F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8">
              <a:extLst>
                <a:ext uri="{FF2B5EF4-FFF2-40B4-BE49-F238E27FC236}">
                  <a16:creationId xmlns:a16="http://schemas.microsoft.com/office/drawing/2014/main" id="{F8C8CAC7-E818-BF40-8D05-2A00E2EC24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9">
              <a:extLst>
                <a:ext uri="{FF2B5EF4-FFF2-40B4-BE49-F238E27FC236}">
                  <a16:creationId xmlns:a16="http://schemas.microsoft.com/office/drawing/2014/main" id="{E1E24440-1D5B-4B4E-80F3-892ED524F6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30">
              <a:extLst>
                <a:ext uri="{FF2B5EF4-FFF2-40B4-BE49-F238E27FC236}">
                  <a16:creationId xmlns:a16="http://schemas.microsoft.com/office/drawing/2014/main" id="{BE4162CB-29A2-3946-B77C-DD6466858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31">
              <a:extLst>
                <a:ext uri="{FF2B5EF4-FFF2-40B4-BE49-F238E27FC236}">
                  <a16:creationId xmlns:a16="http://schemas.microsoft.com/office/drawing/2014/main" id="{433FA105-3B6C-0648-988E-1BB37AEEF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32">
              <a:extLst>
                <a:ext uri="{FF2B5EF4-FFF2-40B4-BE49-F238E27FC236}">
                  <a16:creationId xmlns:a16="http://schemas.microsoft.com/office/drawing/2014/main" id="{6D58A050-161D-0C46-BA20-EE8DF9691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33">
              <a:extLst>
                <a:ext uri="{FF2B5EF4-FFF2-40B4-BE49-F238E27FC236}">
                  <a16:creationId xmlns:a16="http://schemas.microsoft.com/office/drawing/2014/main" id="{DB6E12AD-F116-D944-9A6A-0A887B23E4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34">
              <a:extLst>
                <a:ext uri="{FF2B5EF4-FFF2-40B4-BE49-F238E27FC236}">
                  <a16:creationId xmlns:a16="http://schemas.microsoft.com/office/drawing/2014/main" id="{F4EE0961-BC77-FD4D-B119-B509A8E119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35">
              <a:extLst>
                <a:ext uri="{FF2B5EF4-FFF2-40B4-BE49-F238E27FC236}">
                  <a16:creationId xmlns:a16="http://schemas.microsoft.com/office/drawing/2014/main" id="{5AA91DFB-F430-7E47-A4D7-EEC450130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36">
              <a:extLst>
                <a:ext uri="{FF2B5EF4-FFF2-40B4-BE49-F238E27FC236}">
                  <a16:creationId xmlns:a16="http://schemas.microsoft.com/office/drawing/2014/main" id="{B5D574D4-91C9-2244-9C78-7E27549B72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37">
              <a:extLst>
                <a:ext uri="{FF2B5EF4-FFF2-40B4-BE49-F238E27FC236}">
                  <a16:creationId xmlns:a16="http://schemas.microsoft.com/office/drawing/2014/main" id="{0743133C-09C0-554C-B513-FD47A32C45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8">
              <a:extLst>
                <a:ext uri="{FF2B5EF4-FFF2-40B4-BE49-F238E27FC236}">
                  <a16:creationId xmlns:a16="http://schemas.microsoft.com/office/drawing/2014/main" id="{4D516B07-7426-8641-A05F-6A6C0AA80A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9">
              <a:extLst>
                <a:ext uri="{FF2B5EF4-FFF2-40B4-BE49-F238E27FC236}">
                  <a16:creationId xmlns:a16="http://schemas.microsoft.com/office/drawing/2014/main" id="{2DEA227E-A680-F947-A851-75E5B60F6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40">
              <a:extLst>
                <a:ext uri="{FF2B5EF4-FFF2-40B4-BE49-F238E27FC236}">
                  <a16:creationId xmlns:a16="http://schemas.microsoft.com/office/drawing/2014/main" id="{6A8C61FD-4A78-6245-9316-220404452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41">
              <a:extLst>
                <a:ext uri="{FF2B5EF4-FFF2-40B4-BE49-F238E27FC236}">
                  <a16:creationId xmlns:a16="http://schemas.microsoft.com/office/drawing/2014/main" id="{C87A582E-4A57-8D44-9E47-6DE80AE61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42">
              <a:extLst>
                <a:ext uri="{FF2B5EF4-FFF2-40B4-BE49-F238E27FC236}">
                  <a16:creationId xmlns:a16="http://schemas.microsoft.com/office/drawing/2014/main" id="{1F4254C1-C7E3-B048-B349-7C41559EB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43">
              <a:extLst>
                <a:ext uri="{FF2B5EF4-FFF2-40B4-BE49-F238E27FC236}">
                  <a16:creationId xmlns:a16="http://schemas.microsoft.com/office/drawing/2014/main" id="{D4BC0404-6A71-8845-BB3B-F27C394C9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44">
              <a:extLst>
                <a:ext uri="{FF2B5EF4-FFF2-40B4-BE49-F238E27FC236}">
                  <a16:creationId xmlns:a16="http://schemas.microsoft.com/office/drawing/2014/main" id="{C3C06063-5236-5F47-B5C1-36F80628A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45">
              <a:extLst>
                <a:ext uri="{FF2B5EF4-FFF2-40B4-BE49-F238E27FC236}">
                  <a16:creationId xmlns:a16="http://schemas.microsoft.com/office/drawing/2014/main" id="{6FAA0472-92ED-0D48-A051-22B2A137D8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46">
              <a:extLst>
                <a:ext uri="{FF2B5EF4-FFF2-40B4-BE49-F238E27FC236}">
                  <a16:creationId xmlns:a16="http://schemas.microsoft.com/office/drawing/2014/main" id="{11024EAA-379E-E64D-BD88-C470F3394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47">
              <a:extLst>
                <a:ext uri="{FF2B5EF4-FFF2-40B4-BE49-F238E27FC236}">
                  <a16:creationId xmlns:a16="http://schemas.microsoft.com/office/drawing/2014/main" id="{35C63552-5FD1-BC49-8BEA-F853E96FF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8">
              <a:extLst>
                <a:ext uri="{FF2B5EF4-FFF2-40B4-BE49-F238E27FC236}">
                  <a16:creationId xmlns:a16="http://schemas.microsoft.com/office/drawing/2014/main" id="{678F38E9-8F86-CE4B-9680-F82F1E40C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9">
              <a:extLst>
                <a:ext uri="{FF2B5EF4-FFF2-40B4-BE49-F238E27FC236}">
                  <a16:creationId xmlns:a16="http://schemas.microsoft.com/office/drawing/2014/main" id="{23C207CD-1E59-0C40-90A0-72AE1D233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50">
              <a:extLst>
                <a:ext uri="{FF2B5EF4-FFF2-40B4-BE49-F238E27FC236}">
                  <a16:creationId xmlns:a16="http://schemas.microsoft.com/office/drawing/2014/main" id="{94CC2A30-148C-A341-944B-354B8AE76E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51">
              <a:extLst>
                <a:ext uri="{FF2B5EF4-FFF2-40B4-BE49-F238E27FC236}">
                  <a16:creationId xmlns:a16="http://schemas.microsoft.com/office/drawing/2014/main" id="{084806BF-C1CB-7D49-9F20-A08848C4D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52">
              <a:extLst>
                <a:ext uri="{FF2B5EF4-FFF2-40B4-BE49-F238E27FC236}">
                  <a16:creationId xmlns:a16="http://schemas.microsoft.com/office/drawing/2014/main" id="{170DCBA7-2F81-3C4D-9835-037B07E639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53">
              <a:extLst>
                <a:ext uri="{FF2B5EF4-FFF2-40B4-BE49-F238E27FC236}">
                  <a16:creationId xmlns:a16="http://schemas.microsoft.com/office/drawing/2014/main" id="{33FC06B3-E79E-AA49-9211-139ECE554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54">
              <a:extLst>
                <a:ext uri="{FF2B5EF4-FFF2-40B4-BE49-F238E27FC236}">
                  <a16:creationId xmlns:a16="http://schemas.microsoft.com/office/drawing/2014/main" id="{0FD1CD28-C25C-2648-B1E2-DEA9B29B17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55">
              <a:extLst>
                <a:ext uri="{FF2B5EF4-FFF2-40B4-BE49-F238E27FC236}">
                  <a16:creationId xmlns:a16="http://schemas.microsoft.com/office/drawing/2014/main" id="{6694DA34-C31A-0B4C-9E21-1830FE4BC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56">
              <a:extLst>
                <a:ext uri="{FF2B5EF4-FFF2-40B4-BE49-F238E27FC236}">
                  <a16:creationId xmlns:a16="http://schemas.microsoft.com/office/drawing/2014/main" id="{128E103A-6FF8-EB4E-B0AF-6C014EF98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57">
              <a:extLst>
                <a:ext uri="{FF2B5EF4-FFF2-40B4-BE49-F238E27FC236}">
                  <a16:creationId xmlns:a16="http://schemas.microsoft.com/office/drawing/2014/main" id="{503E2A16-2C07-4643-8E08-DB590DC15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8">
              <a:extLst>
                <a:ext uri="{FF2B5EF4-FFF2-40B4-BE49-F238E27FC236}">
                  <a16:creationId xmlns:a16="http://schemas.microsoft.com/office/drawing/2014/main" id="{20F2DEFA-22F9-9B47-9671-AE2F1E0D2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9">
              <a:extLst>
                <a:ext uri="{FF2B5EF4-FFF2-40B4-BE49-F238E27FC236}">
                  <a16:creationId xmlns:a16="http://schemas.microsoft.com/office/drawing/2014/main" id="{EC448D45-2912-9946-80D8-124E938A37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60">
              <a:extLst>
                <a:ext uri="{FF2B5EF4-FFF2-40B4-BE49-F238E27FC236}">
                  <a16:creationId xmlns:a16="http://schemas.microsoft.com/office/drawing/2014/main" id="{4F28DB28-1568-8242-8D73-C5F29BE52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61">
              <a:extLst>
                <a:ext uri="{FF2B5EF4-FFF2-40B4-BE49-F238E27FC236}">
                  <a16:creationId xmlns:a16="http://schemas.microsoft.com/office/drawing/2014/main" id="{1937C5FD-1FC9-9D40-A2E3-8B7F5A2E8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62">
              <a:extLst>
                <a:ext uri="{FF2B5EF4-FFF2-40B4-BE49-F238E27FC236}">
                  <a16:creationId xmlns:a16="http://schemas.microsoft.com/office/drawing/2014/main" id="{3C229F1E-8B25-2144-9A62-1F29911D99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63">
              <a:extLst>
                <a:ext uri="{FF2B5EF4-FFF2-40B4-BE49-F238E27FC236}">
                  <a16:creationId xmlns:a16="http://schemas.microsoft.com/office/drawing/2014/main" id="{D56F41A2-1F17-BE45-B780-DAEFED077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8915762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B6C325-E7BE-9C4D-82CA-CB2200567F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4B517E8-0551-6048-A13B-65CBBFE8B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559F1A9-4EFC-6C46-97F9-EEE1C44248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32363E0-2697-2A45-871D-4042CB685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6D3322-F18B-6547-BFDE-CB689418F2FA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EC95868-7C3E-844C-81CC-77F4E3C088B1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</a:rPr>
              <a:t>#</a:t>
            </a:r>
            <a:r>
              <a:rPr lang="en-US" sz="1400" err="1">
                <a:solidFill>
                  <a:schemeClr val="bg1"/>
                </a:solidFill>
              </a:rPr>
              <a:t>UniversalHealth</a:t>
            </a:r>
            <a:endParaRPr lang="en-US" sz="1400">
              <a:solidFill>
                <a:schemeClr val="bg1"/>
              </a:solidFill>
            </a:endParaRPr>
          </a:p>
        </p:txBody>
      </p:sp>
      <p:grpSp>
        <p:nvGrpSpPr>
          <p:cNvPr id="154" name="Group 3">
            <a:extLst>
              <a:ext uri="{FF2B5EF4-FFF2-40B4-BE49-F238E27FC236}">
                <a16:creationId xmlns:a16="http://schemas.microsoft.com/office/drawing/2014/main" id="{B69AFFA2-79A4-5A42-BAEF-5EE61FA4D79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5" name="Freeform 140">
              <a:extLst>
                <a:ext uri="{FF2B5EF4-FFF2-40B4-BE49-F238E27FC236}">
                  <a16:creationId xmlns:a16="http://schemas.microsoft.com/office/drawing/2014/main" id="{B92EE931-86C9-6A4A-8B8B-3497E08CFB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141">
              <a:extLst>
                <a:ext uri="{FF2B5EF4-FFF2-40B4-BE49-F238E27FC236}">
                  <a16:creationId xmlns:a16="http://schemas.microsoft.com/office/drawing/2014/main" id="{FFC6E57B-CCB2-314A-83AA-669362687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Freeform 142">
              <a:extLst>
                <a:ext uri="{FF2B5EF4-FFF2-40B4-BE49-F238E27FC236}">
                  <a16:creationId xmlns:a16="http://schemas.microsoft.com/office/drawing/2014/main" id="{C4C2C1E5-C510-7B42-AF82-BE1CAE04D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3">
              <a:extLst>
                <a:ext uri="{FF2B5EF4-FFF2-40B4-BE49-F238E27FC236}">
                  <a16:creationId xmlns:a16="http://schemas.microsoft.com/office/drawing/2014/main" id="{C33B98F2-21C7-E946-863C-E47C152483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4">
              <a:extLst>
                <a:ext uri="{FF2B5EF4-FFF2-40B4-BE49-F238E27FC236}">
                  <a16:creationId xmlns:a16="http://schemas.microsoft.com/office/drawing/2014/main" id="{9BF02A06-F410-C54B-A0F2-159013035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5">
              <a:extLst>
                <a:ext uri="{FF2B5EF4-FFF2-40B4-BE49-F238E27FC236}">
                  <a16:creationId xmlns:a16="http://schemas.microsoft.com/office/drawing/2014/main" id="{65A3B39B-1390-E643-9B85-CE71B093E9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6">
              <a:extLst>
                <a:ext uri="{FF2B5EF4-FFF2-40B4-BE49-F238E27FC236}">
                  <a16:creationId xmlns:a16="http://schemas.microsoft.com/office/drawing/2014/main" id="{23625C29-2501-5B4B-8975-077691D483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7">
              <a:extLst>
                <a:ext uri="{FF2B5EF4-FFF2-40B4-BE49-F238E27FC236}">
                  <a16:creationId xmlns:a16="http://schemas.microsoft.com/office/drawing/2014/main" id="{2494DFCD-CB95-2144-AA02-85971190B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48">
              <a:extLst>
                <a:ext uri="{FF2B5EF4-FFF2-40B4-BE49-F238E27FC236}">
                  <a16:creationId xmlns:a16="http://schemas.microsoft.com/office/drawing/2014/main" id="{F1CC45D2-5930-0843-BF2C-982A729A2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49">
              <a:extLst>
                <a:ext uri="{FF2B5EF4-FFF2-40B4-BE49-F238E27FC236}">
                  <a16:creationId xmlns:a16="http://schemas.microsoft.com/office/drawing/2014/main" id="{EB2B532E-DE03-4C45-BFBB-7E6A41D13F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50">
              <a:extLst>
                <a:ext uri="{FF2B5EF4-FFF2-40B4-BE49-F238E27FC236}">
                  <a16:creationId xmlns:a16="http://schemas.microsoft.com/office/drawing/2014/main" id="{A5DD9B69-D07A-C54E-9CD9-36734CA0BE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51">
              <a:extLst>
                <a:ext uri="{FF2B5EF4-FFF2-40B4-BE49-F238E27FC236}">
                  <a16:creationId xmlns:a16="http://schemas.microsoft.com/office/drawing/2014/main" id="{CA76DBB0-9830-0B43-88CE-20737653D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2">
              <a:extLst>
                <a:ext uri="{FF2B5EF4-FFF2-40B4-BE49-F238E27FC236}">
                  <a16:creationId xmlns:a16="http://schemas.microsoft.com/office/drawing/2014/main" id="{F6DAD6F5-230D-D147-973A-5AB23CB698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3">
              <a:extLst>
                <a:ext uri="{FF2B5EF4-FFF2-40B4-BE49-F238E27FC236}">
                  <a16:creationId xmlns:a16="http://schemas.microsoft.com/office/drawing/2014/main" id="{06A15540-66E0-264E-ABD3-8116A2F75F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4">
              <a:extLst>
                <a:ext uri="{FF2B5EF4-FFF2-40B4-BE49-F238E27FC236}">
                  <a16:creationId xmlns:a16="http://schemas.microsoft.com/office/drawing/2014/main" id="{8C246C76-8222-234E-B5CF-3653AF2EF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5">
              <a:extLst>
                <a:ext uri="{FF2B5EF4-FFF2-40B4-BE49-F238E27FC236}">
                  <a16:creationId xmlns:a16="http://schemas.microsoft.com/office/drawing/2014/main" id="{F9863358-93B8-B546-9917-FAB5351F0A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6">
              <a:extLst>
                <a:ext uri="{FF2B5EF4-FFF2-40B4-BE49-F238E27FC236}">
                  <a16:creationId xmlns:a16="http://schemas.microsoft.com/office/drawing/2014/main" id="{641AB9EF-5EFA-AA4B-BF52-03F763FD2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7">
              <a:extLst>
                <a:ext uri="{FF2B5EF4-FFF2-40B4-BE49-F238E27FC236}">
                  <a16:creationId xmlns:a16="http://schemas.microsoft.com/office/drawing/2014/main" id="{8F31BE24-4269-C541-995A-15575C18E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58">
              <a:extLst>
                <a:ext uri="{FF2B5EF4-FFF2-40B4-BE49-F238E27FC236}">
                  <a16:creationId xmlns:a16="http://schemas.microsoft.com/office/drawing/2014/main" id="{1DB61F7A-4F53-4B4A-862C-2FB9A2138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59">
              <a:extLst>
                <a:ext uri="{FF2B5EF4-FFF2-40B4-BE49-F238E27FC236}">
                  <a16:creationId xmlns:a16="http://schemas.microsoft.com/office/drawing/2014/main" id="{928993DA-01C6-1E4B-8DA0-5171AC6E2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60">
              <a:extLst>
                <a:ext uri="{FF2B5EF4-FFF2-40B4-BE49-F238E27FC236}">
                  <a16:creationId xmlns:a16="http://schemas.microsoft.com/office/drawing/2014/main" id="{92CFA5C1-D936-F447-B251-3CAF4E6B6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61">
              <a:extLst>
                <a:ext uri="{FF2B5EF4-FFF2-40B4-BE49-F238E27FC236}">
                  <a16:creationId xmlns:a16="http://schemas.microsoft.com/office/drawing/2014/main" id="{CF36710E-A35A-DD41-B3BE-CD16954B9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2">
              <a:extLst>
                <a:ext uri="{FF2B5EF4-FFF2-40B4-BE49-F238E27FC236}">
                  <a16:creationId xmlns:a16="http://schemas.microsoft.com/office/drawing/2014/main" id="{590DB15F-6924-324D-9B99-F87639258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3">
              <a:extLst>
                <a:ext uri="{FF2B5EF4-FFF2-40B4-BE49-F238E27FC236}">
                  <a16:creationId xmlns:a16="http://schemas.microsoft.com/office/drawing/2014/main" id="{16504D6B-1646-D84B-8917-B2C520633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4">
              <a:extLst>
                <a:ext uri="{FF2B5EF4-FFF2-40B4-BE49-F238E27FC236}">
                  <a16:creationId xmlns:a16="http://schemas.microsoft.com/office/drawing/2014/main" id="{750B5BA1-144C-B949-BCF8-4D0FE4054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5">
              <a:extLst>
                <a:ext uri="{FF2B5EF4-FFF2-40B4-BE49-F238E27FC236}">
                  <a16:creationId xmlns:a16="http://schemas.microsoft.com/office/drawing/2014/main" id="{4F09DFA1-6DEF-344D-9D6A-B45F08485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6">
              <a:extLst>
                <a:ext uri="{FF2B5EF4-FFF2-40B4-BE49-F238E27FC236}">
                  <a16:creationId xmlns:a16="http://schemas.microsoft.com/office/drawing/2014/main" id="{33D97353-1739-DC4D-A581-26CB6D556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7">
              <a:extLst>
                <a:ext uri="{FF2B5EF4-FFF2-40B4-BE49-F238E27FC236}">
                  <a16:creationId xmlns:a16="http://schemas.microsoft.com/office/drawing/2014/main" id="{E7213388-D7DF-5B46-9EC7-E2279DEB06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68">
              <a:extLst>
                <a:ext uri="{FF2B5EF4-FFF2-40B4-BE49-F238E27FC236}">
                  <a16:creationId xmlns:a16="http://schemas.microsoft.com/office/drawing/2014/main" id="{3BBB78C7-124C-4840-A0D8-035436344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69">
              <a:extLst>
                <a:ext uri="{FF2B5EF4-FFF2-40B4-BE49-F238E27FC236}">
                  <a16:creationId xmlns:a16="http://schemas.microsoft.com/office/drawing/2014/main" id="{55631F0F-A9B5-4642-B4CB-AA86EDD521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70">
              <a:extLst>
                <a:ext uri="{FF2B5EF4-FFF2-40B4-BE49-F238E27FC236}">
                  <a16:creationId xmlns:a16="http://schemas.microsoft.com/office/drawing/2014/main" id="{C5BAAED6-7322-F242-BCBB-37169AF0AC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71">
              <a:extLst>
                <a:ext uri="{FF2B5EF4-FFF2-40B4-BE49-F238E27FC236}">
                  <a16:creationId xmlns:a16="http://schemas.microsoft.com/office/drawing/2014/main" id="{118BF997-76D4-1743-BBD6-1081DFCA0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2">
              <a:extLst>
                <a:ext uri="{FF2B5EF4-FFF2-40B4-BE49-F238E27FC236}">
                  <a16:creationId xmlns:a16="http://schemas.microsoft.com/office/drawing/2014/main" id="{F0597B8F-0E8D-394D-B453-D55A8DD91F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3">
              <a:extLst>
                <a:ext uri="{FF2B5EF4-FFF2-40B4-BE49-F238E27FC236}">
                  <a16:creationId xmlns:a16="http://schemas.microsoft.com/office/drawing/2014/main" id="{06A81B07-3831-3B44-A441-559F57B9D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4">
              <a:extLst>
                <a:ext uri="{FF2B5EF4-FFF2-40B4-BE49-F238E27FC236}">
                  <a16:creationId xmlns:a16="http://schemas.microsoft.com/office/drawing/2014/main" id="{E1DCBEAC-7FF2-9C4D-8E2B-87E58E5423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5">
              <a:extLst>
                <a:ext uri="{FF2B5EF4-FFF2-40B4-BE49-F238E27FC236}">
                  <a16:creationId xmlns:a16="http://schemas.microsoft.com/office/drawing/2014/main" id="{CD8448BB-20F9-2A49-983E-C570A4F1C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6">
              <a:extLst>
                <a:ext uri="{FF2B5EF4-FFF2-40B4-BE49-F238E27FC236}">
                  <a16:creationId xmlns:a16="http://schemas.microsoft.com/office/drawing/2014/main" id="{DE6F225C-0209-DE4E-B452-2B4F4C614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7">
              <a:extLst>
                <a:ext uri="{FF2B5EF4-FFF2-40B4-BE49-F238E27FC236}">
                  <a16:creationId xmlns:a16="http://schemas.microsoft.com/office/drawing/2014/main" id="{BB69DCE3-478E-784B-8A21-E77D5681A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78">
              <a:extLst>
                <a:ext uri="{FF2B5EF4-FFF2-40B4-BE49-F238E27FC236}">
                  <a16:creationId xmlns:a16="http://schemas.microsoft.com/office/drawing/2014/main" id="{D1DEE1C8-6EE7-0A4B-9646-01FCF4980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79">
              <a:extLst>
                <a:ext uri="{FF2B5EF4-FFF2-40B4-BE49-F238E27FC236}">
                  <a16:creationId xmlns:a16="http://schemas.microsoft.com/office/drawing/2014/main" id="{A37B5388-13A7-AB41-B995-68C152B18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80">
              <a:extLst>
                <a:ext uri="{FF2B5EF4-FFF2-40B4-BE49-F238E27FC236}">
                  <a16:creationId xmlns:a16="http://schemas.microsoft.com/office/drawing/2014/main" id="{0C78CBDE-3402-6841-8297-10D479380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81">
              <a:extLst>
                <a:ext uri="{FF2B5EF4-FFF2-40B4-BE49-F238E27FC236}">
                  <a16:creationId xmlns:a16="http://schemas.microsoft.com/office/drawing/2014/main" id="{564D29FE-004B-1A41-B042-BE47610716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2">
              <a:extLst>
                <a:ext uri="{FF2B5EF4-FFF2-40B4-BE49-F238E27FC236}">
                  <a16:creationId xmlns:a16="http://schemas.microsoft.com/office/drawing/2014/main" id="{2C696A19-07BD-C646-AAB0-7595E6304C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3">
              <a:extLst>
                <a:ext uri="{FF2B5EF4-FFF2-40B4-BE49-F238E27FC236}">
                  <a16:creationId xmlns:a16="http://schemas.microsoft.com/office/drawing/2014/main" id="{4DEA18CA-263F-8A45-ADC6-01A566C8FB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4">
              <a:extLst>
                <a:ext uri="{FF2B5EF4-FFF2-40B4-BE49-F238E27FC236}">
                  <a16:creationId xmlns:a16="http://schemas.microsoft.com/office/drawing/2014/main" id="{CC5C4E47-D704-6649-85D6-755BD7F8F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5">
              <a:extLst>
                <a:ext uri="{FF2B5EF4-FFF2-40B4-BE49-F238E27FC236}">
                  <a16:creationId xmlns:a16="http://schemas.microsoft.com/office/drawing/2014/main" id="{E72FABD0-EB7E-AD4E-B792-3F3AE9EC5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6">
              <a:extLst>
                <a:ext uri="{FF2B5EF4-FFF2-40B4-BE49-F238E27FC236}">
                  <a16:creationId xmlns:a16="http://schemas.microsoft.com/office/drawing/2014/main" id="{391D1E09-05EE-BB4A-9869-148042996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7">
              <a:extLst>
                <a:ext uri="{FF2B5EF4-FFF2-40B4-BE49-F238E27FC236}">
                  <a16:creationId xmlns:a16="http://schemas.microsoft.com/office/drawing/2014/main" id="{E80F7608-FAE3-8549-9BDA-9D6FA955FE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88">
              <a:extLst>
                <a:ext uri="{FF2B5EF4-FFF2-40B4-BE49-F238E27FC236}">
                  <a16:creationId xmlns:a16="http://schemas.microsoft.com/office/drawing/2014/main" id="{23B279DA-3DA2-D142-8E03-1E2DB229E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89">
              <a:extLst>
                <a:ext uri="{FF2B5EF4-FFF2-40B4-BE49-F238E27FC236}">
                  <a16:creationId xmlns:a16="http://schemas.microsoft.com/office/drawing/2014/main" id="{7C332309-D1CE-6F46-A717-CACA12FC1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90">
              <a:extLst>
                <a:ext uri="{FF2B5EF4-FFF2-40B4-BE49-F238E27FC236}">
                  <a16:creationId xmlns:a16="http://schemas.microsoft.com/office/drawing/2014/main" id="{0D29DCC2-FEC1-4947-A94F-CEAFD14C3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91">
              <a:extLst>
                <a:ext uri="{FF2B5EF4-FFF2-40B4-BE49-F238E27FC236}">
                  <a16:creationId xmlns:a16="http://schemas.microsoft.com/office/drawing/2014/main" id="{B464C5DA-6CCD-7748-883B-A4E9BC4CB7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2">
              <a:extLst>
                <a:ext uri="{FF2B5EF4-FFF2-40B4-BE49-F238E27FC236}">
                  <a16:creationId xmlns:a16="http://schemas.microsoft.com/office/drawing/2014/main" id="{5F5EBE95-87DE-C548-9305-7BF0631224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3">
              <a:extLst>
                <a:ext uri="{FF2B5EF4-FFF2-40B4-BE49-F238E27FC236}">
                  <a16:creationId xmlns:a16="http://schemas.microsoft.com/office/drawing/2014/main" id="{17F6672C-A606-5149-8580-E951C98972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4">
              <a:extLst>
                <a:ext uri="{FF2B5EF4-FFF2-40B4-BE49-F238E27FC236}">
                  <a16:creationId xmlns:a16="http://schemas.microsoft.com/office/drawing/2014/main" id="{35B64A30-B5B9-F74A-86DC-0F838113C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5">
              <a:extLst>
                <a:ext uri="{FF2B5EF4-FFF2-40B4-BE49-F238E27FC236}">
                  <a16:creationId xmlns:a16="http://schemas.microsoft.com/office/drawing/2014/main" id="{7F8232BF-28E7-0345-93DB-102F9241D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6">
              <a:extLst>
                <a:ext uri="{FF2B5EF4-FFF2-40B4-BE49-F238E27FC236}">
                  <a16:creationId xmlns:a16="http://schemas.microsoft.com/office/drawing/2014/main" id="{108B4345-F053-0A42-87F9-B89D4EF682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7">
              <a:extLst>
                <a:ext uri="{FF2B5EF4-FFF2-40B4-BE49-F238E27FC236}">
                  <a16:creationId xmlns:a16="http://schemas.microsoft.com/office/drawing/2014/main" id="{8CAA10F9-33B6-5747-984A-2E1CE3626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198">
              <a:extLst>
                <a:ext uri="{FF2B5EF4-FFF2-40B4-BE49-F238E27FC236}">
                  <a16:creationId xmlns:a16="http://schemas.microsoft.com/office/drawing/2014/main" id="{BCA4533B-6666-0342-8FC3-1FF37DCA8D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199">
              <a:extLst>
                <a:ext uri="{FF2B5EF4-FFF2-40B4-BE49-F238E27FC236}">
                  <a16:creationId xmlns:a16="http://schemas.microsoft.com/office/drawing/2014/main" id="{3F809D2B-64DA-D045-962F-74C9F575E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200">
              <a:extLst>
                <a:ext uri="{FF2B5EF4-FFF2-40B4-BE49-F238E27FC236}">
                  <a16:creationId xmlns:a16="http://schemas.microsoft.com/office/drawing/2014/main" id="{606F720B-30FE-E14F-B9C1-4BB967A58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201">
              <a:extLst>
                <a:ext uri="{FF2B5EF4-FFF2-40B4-BE49-F238E27FC236}">
                  <a16:creationId xmlns:a16="http://schemas.microsoft.com/office/drawing/2014/main" id="{F526841D-B20C-4443-87D3-528DE28A6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2">
              <a:extLst>
                <a:ext uri="{FF2B5EF4-FFF2-40B4-BE49-F238E27FC236}">
                  <a16:creationId xmlns:a16="http://schemas.microsoft.com/office/drawing/2014/main" id="{A17B99AD-F14B-F84C-A021-77E347405E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3">
              <a:extLst>
                <a:ext uri="{FF2B5EF4-FFF2-40B4-BE49-F238E27FC236}">
                  <a16:creationId xmlns:a16="http://schemas.microsoft.com/office/drawing/2014/main" id="{852B043F-EC9D-694A-8FF0-0D36AA415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4">
              <a:extLst>
                <a:ext uri="{FF2B5EF4-FFF2-40B4-BE49-F238E27FC236}">
                  <a16:creationId xmlns:a16="http://schemas.microsoft.com/office/drawing/2014/main" id="{1B53406F-C321-2A42-801C-263357CCAE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5">
              <a:extLst>
                <a:ext uri="{FF2B5EF4-FFF2-40B4-BE49-F238E27FC236}">
                  <a16:creationId xmlns:a16="http://schemas.microsoft.com/office/drawing/2014/main" id="{D692EE11-6E21-0D40-80D1-ED1FA8D9C1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6">
              <a:extLst>
                <a:ext uri="{FF2B5EF4-FFF2-40B4-BE49-F238E27FC236}">
                  <a16:creationId xmlns:a16="http://schemas.microsoft.com/office/drawing/2014/main" id="{462DB711-AD6B-2345-BD70-29967DA9B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7">
              <a:extLst>
                <a:ext uri="{FF2B5EF4-FFF2-40B4-BE49-F238E27FC236}">
                  <a16:creationId xmlns:a16="http://schemas.microsoft.com/office/drawing/2014/main" id="{12A9C8AA-C8EB-7B4D-BDD0-4A8FC0BF7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08">
              <a:extLst>
                <a:ext uri="{FF2B5EF4-FFF2-40B4-BE49-F238E27FC236}">
                  <a16:creationId xmlns:a16="http://schemas.microsoft.com/office/drawing/2014/main" id="{9C25C301-31C1-9746-B551-89F1A649F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09">
              <a:extLst>
                <a:ext uri="{FF2B5EF4-FFF2-40B4-BE49-F238E27FC236}">
                  <a16:creationId xmlns:a16="http://schemas.microsoft.com/office/drawing/2014/main" id="{3486D993-4B4B-6E4C-B8C4-066753728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10">
              <a:extLst>
                <a:ext uri="{FF2B5EF4-FFF2-40B4-BE49-F238E27FC236}">
                  <a16:creationId xmlns:a16="http://schemas.microsoft.com/office/drawing/2014/main" id="{72A91E69-8413-794B-B57E-9480A92CCE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11">
              <a:extLst>
                <a:ext uri="{FF2B5EF4-FFF2-40B4-BE49-F238E27FC236}">
                  <a16:creationId xmlns:a16="http://schemas.microsoft.com/office/drawing/2014/main" id="{12725581-D7D7-B647-8EC2-EEDC68EB0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2">
              <a:extLst>
                <a:ext uri="{FF2B5EF4-FFF2-40B4-BE49-F238E27FC236}">
                  <a16:creationId xmlns:a16="http://schemas.microsoft.com/office/drawing/2014/main" id="{908D71EA-2B82-1C48-8775-13F090DD66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3">
              <a:extLst>
                <a:ext uri="{FF2B5EF4-FFF2-40B4-BE49-F238E27FC236}">
                  <a16:creationId xmlns:a16="http://schemas.microsoft.com/office/drawing/2014/main" id="{7D85D734-0F1E-C245-9D15-BEED53F16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4">
              <a:extLst>
                <a:ext uri="{FF2B5EF4-FFF2-40B4-BE49-F238E27FC236}">
                  <a16:creationId xmlns:a16="http://schemas.microsoft.com/office/drawing/2014/main" id="{C7F81770-CC23-2040-BB45-71F091DD2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5">
              <a:extLst>
                <a:ext uri="{FF2B5EF4-FFF2-40B4-BE49-F238E27FC236}">
                  <a16:creationId xmlns:a16="http://schemas.microsoft.com/office/drawing/2014/main" id="{072AEC50-BB8C-3047-BE6A-BD125A51A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6">
              <a:extLst>
                <a:ext uri="{FF2B5EF4-FFF2-40B4-BE49-F238E27FC236}">
                  <a16:creationId xmlns:a16="http://schemas.microsoft.com/office/drawing/2014/main" id="{2D194F58-3609-6240-870A-9E261D297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7">
              <a:extLst>
                <a:ext uri="{FF2B5EF4-FFF2-40B4-BE49-F238E27FC236}">
                  <a16:creationId xmlns:a16="http://schemas.microsoft.com/office/drawing/2014/main" id="{25FC5049-D83E-9F4F-95A1-FDF2A403A9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18">
              <a:extLst>
                <a:ext uri="{FF2B5EF4-FFF2-40B4-BE49-F238E27FC236}">
                  <a16:creationId xmlns:a16="http://schemas.microsoft.com/office/drawing/2014/main" id="{7E2EE589-AF41-3944-80CC-5568595BE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19">
              <a:extLst>
                <a:ext uri="{FF2B5EF4-FFF2-40B4-BE49-F238E27FC236}">
                  <a16:creationId xmlns:a16="http://schemas.microsoft.com/office/drawing/2014/main" id="{B67048C1-ECE5-7C4F-B194-7162153C6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20">
              <a:extLst>
                <a:ext uri="{FF2B5EF4-FFF2-40B4-BE49-F238E27FC236}">
                  <a16:creationId xmlns:a16="http://schemas.microsoft.com/office/drawing/2014/main" id="{E9DF0FF1-FD17-034E-8AEF-03FBAF1F9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21">
              <a:extLst>
                <a:ext uri="{FF2B5EF4-FFF2-40B4-BE49-F238E27FC236}">
                  <a16:creationId xmlns:a16="http://schemas.microsoft.com/office/drawing/2014/main" id="{706900CB-95CE-9444-9E2B-67A773690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2">
              <a:extLst>
                <a:ext uri="{FF2B5EF4-FFF2-40B4-BE49-F238E27FC236}">
                  <a16:creationId xmlns:a16="http://schemas.microsoft.com/office/drawing/2014/main" id="{BFA03B58-E532-E947-A688-8CF8ADEBE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3">
              <a:extLst>
                <a:ext uri="{FF2B5EF4-FFF2-40B4-BE49-F238E27FC236}">
                  <a16:creationId xmlns:a16="http://schemas.microsoft.com/office/drawing/2014/main" id="{F6CC55B0-ABF8-0348-8960-0A244A4DD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4">
              <a:extLst>
                <a:ext uri="{FF2B5EF4-FFF2-40B4-BE49-F238E27FC236}">
                  <a16:creationId xmlns:a16="http://schemas.microsoft.com/office/drawing/2014/main" id="{6F06DA01-C1D1-164F-A214-2EEC584C6B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5">
              <a:extLst>
                <a:ext uri="{FF2B5EF4-FFF2-40B4-BE49-F238E27FC236}">
                  <a16:creationId xmlns:a16="http://schemas.microsoft.com/office/drawing/2014/main" id="{90DA5255-585B-4342-AAB3-BA683FF29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6">
              <a:extLst>
                <a:ext uri="{FF2B5EF4-FFF2-40B4-BE49-F238E27FC236}">
                  <a16:creationId xmlns:a16="http://schemas.microsoft.com/office/drawing/2014/main" id="{21229F88-0952-A94D-A2C0-870D9AD23C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7">
              <a:extLst>
                <a:ext uri="{FF2B5EF4-FFF2-40B4-BE49-F238E27FC236}">
                  <a16:creationId xmlns:a16="http://schemas.microsoft.com/office/drawing/2014/main" id="{B688B32B-C366-D746-98F3-03FF6289CC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28">
              <a:extLst>
                <a:ext uri="{FF2B5EF4-FFF2-40B4-BE49-F238E27FC236}">
                  <a16:creationId xmlns:a16="http://schemas.microsoft.com/office/drawing/2014/main" id="{FA5B8C6D-B369-BE48-9E71-855AE4F65D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29">
              <a:extLst>
                <a:ext uri="{FF2B5EF4-FFF2-40B4-BE49-F238E27FC236}">
                  <a16:creationId xmlns:a16="http://schemas.microsoft.com/office/drawing/2014/main" id="{B6613C38-B591-7849-A6AC-85A0B7D856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30">
              <a:extLst>
                <a:ext uri="{FF2B5EF4-FFF2-40B4-BE49-F238E27FC236}">
                  <a16:creationId xmlns:a16="http://schemas.microsoft.com/office/drawing/2014/main" id="{A720C081-93ED-754A-A4BB-71BF6E1B1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31">
              <a:extLst>
                <a:ext uri="{FF2B5EF4-FFF2-40B4-BE49-F238E27FC236}">
                  <a16:creationId xmlns:a16="http://schemas.microsoft.com/office/drawing/2014/main" id="{C7D1A435-8D5C-C341-8A48-0CAD336E9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2">
              <a:extLst>
                <a:ext uri="{FF2B5EF4-FFF2-40B4-BE49-F238E27FC236}">
                  <a16:creationId xmlns:a16="http://schemas.microsoft.com/office/drawing/2014/main" id="{FA352D24-20F0-044E-BE05-8530916339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3">
              <a:extLst>
                <a:ext uri="{FF2B5EF4-FFF2-40B4-BE49-F238E27FC236}">
                  <a16:creationId xmlns:a16="http://schemas.microsoft.com/office/drawing/2014/main" id="{AEFE6D13-4D39-5B4A-A600-93456EEF96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4">
              <a:extLst>
                <a:ext uri="{FF2B5EF4-FFF2-40B4-BE49-F238E27FC236}">
                  <a16:creationId xmlns:a16="http://schemas.microsoft.com/office/drawing/2014/main" id="{3060E3CE-5C2E-684C-9EE4-A44F4AAA4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5">
              <a:extLst>
                <a:ext uri="{FF2B5EF4-FFF2-40B4-BE49-F238E27FC236}">
                  <a16:creationId xmlns:a16="http://schemas.microsoft.com/office/drawing/2014/main" id="{D8735783-F9F2-F149-8708-C977F5CD98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6">
              <a:extLst>
                <a:ext uri="{FF2B5EF4-FFF2-40B4-BE49-F238E27FC236}">
                  <a16:creationId xmlns:a16="http://schemas.microsoft.com/office/drawing/2014/main" id="{C3356343-1A29-D34B-924C-BDA2DF43F7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7">
              <a:extLst>
                <a:ext uri="{FF2B5EF4-FFF2-40B4-BE49-F238E27FC236}">
                  <a16:creationId xmlns:a16="http://schemas.microsoft.com/office/drawing/2014/main" id="{8349E870-ED9A-C24D-BE7C-5092DF076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38">
              <a:extLst>
                <a:ext uri="{FF2B5EF4-FFF2-40B4-BE49-F238E27FC236}">
                  <a16:creationId xmlns:a16="http://schemas.microsoft.com/office/drawing/2014/main" id="{7D52894B-448B-7143-8125-0B9194761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39">
              <a:extLst>
                <a:ext uri="{FF2B5EF4-FFF2-40B4-BE49-F238E27FC236}">
                  <a16:creationId xmlns:a16="http://schemas.microsoft.com/office/drawing/2014/main" id="{EE9DBD80-FA4B-9847-9F13-BDA094A06B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40">
              <a:extLst>
                <a:ext uri="{FF2B5EF4-FFF2-40B4-BE49-F238E27FC236}">
                  <a16:creationId xmlns:a16="http://schemas.microsoft.com/office/drawing/2014/main" id="{D60897FA-AADF-CA48-841B-DB4F208D1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41">
              <a:extLst>
                <a:ext uri="{FF2B5EF4-FFF2-40B4-BE49-F238E27FC236}">
                  <a16:creationId xmlns:a16="http://schemas.microsoft.com/office/drawing/2014/main" id="{F9EAED93-D128-BC4D-B3B0-4E9F06AD9A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2">
              <a:extLst>
                <a:ext uri="{FF2B5EF4-FFF2-40B4-BE49-F238E27FC236}">
                  <a16:creationId xmlns:a16="http://schemas.microsoft.com/office/drawing/2014/main" id="{BA57CC18-A37A-904C-89EB-CC695A2D54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3">
              <a:extLst>
                <a:ext uri="{FF2B5EF4-FFF2-40B4-BE49-F238E27FC236}">
                  <a16:creationId xmlns:a16="http://schemas.microsoft.com/office/drawing/2014/main" id="{82151F12-AFBA-3140-BACE-277235BBC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4">
              <a:extLst>
                <a:ext uri="{FF2B5EF4-FFF2-40B4-BE49-F238E27FC236}">
                  <a16:creationId xmlns:a16="http://schemas.microsoft.com/office/drawing/2014/main" id="{271A56AC-5212-A140-9428-C8100A2650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5">
              <a:extLst>
                <a:ext uri="{FF2B5EF4-FFF2-40B4-BE49-F238E27FC236}">
                  <a16:creationId xmlns:a16="http://schemas.microsoft.com/office/drawing/2014/main" id="{29A567A5-C1F9-4240-A6D7-8FE4B674E0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6">
              <a:extLst>
                <a:ext uri="{FF2B5EF4-FFF2-40B4-BE49-F238E27FC236}">
                  <a16:creationId xmlns:a16="http://schemas.microsoft.com/office/drawing/2014/main" id="{707E9918-A1F4-D74C-B730-3CC4DC03B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7">
              <a:extLst>
                <a:ext uri="{FF2B5EF4-FFF2-40B4-BE49-F238E27FC236}">
                  <a16:creationId xmlns:a16="http://schemas.microsoft.com/office/drawing/2014/main" id="{A9A6EBBD-D8EC-AF4D-86AD-FD50898E9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48">
              <a:extLst>
                <a:ext uri="{FF2B5EF4-FFF2-40B4-BE49-F238E27FC236}">
                  <a16:creationId xmlns:a16="http://schemas.microsoft.com/office/drawing/2014/main" id="{AFEA4B6D-A3D3-524C-BCFA-91BBA2B02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49">
              <a:extLst>
                <a:ext uri="{FF2B5EF4-FFF2-40B4-BE49-F238E27FC236}">
                  <a16:creationId xmlns:a16="http://schemas.microsoft.com/office/drawing/2014/main" id="{FBEEAB0A-5EEE-1447-8544-9CC742F0BC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50">
              <a:extLst>
                <a:ext uri="{FF2B5EF4-FFF2-40B4-BE49-F238E27FC236}">
                  <a16:creationId xmlns:a16="http://schemas.microsoft.com/office/drawing/2014/main" id="{1775A109-37B0-0B41-8685-DD7510515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51">
              <a:extLst>
                <a:ext uri="{FF2B5EF4-FFF2-40B4-BE49-F238E27FC236}">
                  <a16:creationId xmlns:a16="http://schemas.microsoft.com/office/drawing/2014/main" id="{3D681FC3-6AA4-ED4F-B0A0-FDC801594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2">
              <a:extLst>
                <a:ext uri="{FF2B5EF4-FFF2-40B4-BE49-F238E27FC236}">
                  <a16:creationId xmlns:a16="http://schemas.microsoft.com/office/drawing/2014/main" id="{161535C3-9C95-154F-82D7-DDC42C6D3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3">
              <a:extLst>
                <a:ext uri="{FF2B5EF4-FFF2-40B4-BE49-F238E27FC236}">
                  <a16:creationId xmlns:a16="http://schemas.microsoft.com/office/drawing/2014/main" id="{BE25C349-4ED1-CB4E-99BB-F1F96D7EB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4">
              <a:extLst>
                <a:ext uri="{FF2B5EF4-FFF2-40B4-BE49-F238E27FC236}">
                  <a16:creationId xmlns:a16="http://schemas.microsoft.com/office/drawing/2014/main" id="{174967DC-3DBD-F847-A9C8-6FFBDCA192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5">
              <a:extLst>
                <a:ext uri="{FF2B5EF4-FFF2-40B4-BE49-F238E27FC236}">
                  <a16:creationId xmlns:a16="http://schemas.microsoft.com/office/drawing/2014/main" id="{F1931A6B-8F8A-6B41-98F1-EA0A4F17C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6">
              <a:extLst>
                <a:ext uri="{FF2B5EF4-FFF2-40B4-BE49-F238E27FC236}">
                  <a16:creationId xmlns:a16="http://schemas.microsoft.com/office/drawing/2014/main" id="{E5D5C172-7D57-2240-9CA4-30A2DE48D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7">
              <a:extLst>
                <a:ext uri="{FF2B5EF4-FFF2-40B4-BE49-F238E27FC236}">
                  <a16:creationId xmlns:a16="http://schemas.microsoft.com/office/drawing/2014/main" id="{A43867FF-5D2B-D64F-AECC-863081C7E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58">
              <a:extLst>
                <a:ext uri="{FF2B5EF4-FFF2-40B4-BE49-F238E27FC236}">
                  <a16:creationId xmlns:a16="http://schemas.microsoft.com/office/drawing/2014/main" id="{3B34D448-27BF-2E44-A173-A6AAEEEA86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59">
              <a:extLst>
                <a:ext uri="{FF2B5EF4-FFF2-40B4-BE49-F238E27FC236}">
                  <a16:creationId xmlns:a16="http://schemas.microsoft.com/office/drawing/2014/main" id="{6CDF2BB3-20C6-2347-8988-48D6139FE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60">
              <a:extLst>
                <a:ext uri="{FF2B5EF4-FFF2-40B4-BE49-F238E27FC236}">
                  <a16:creationId xmlns:a16="http://schemas.microsoft.com/office/drawing/2014/main" id="{B2F43914-7806-374C-9865-2F7F1A9BD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61">
              <a:extLst>
                <a:ext uri="{FF2B5EF4-FFF2-40B4-BE49-F238E27FC236}">
                  <a16:creationId xmlns:a16="http://schemas.microsoft.com/office/drawing/2014/main" id="{0B32076A-8DD2-D24A-AB44-BB03C46BED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Freeform 262">
              <a:extLst>
                <a:ext uri="{FF2B5EF4-FFF2-40B4-BE49-F238E27FC236}">
                  <a16:creationId xmlns:a16="http://schemas.microsoft.com/office/drawing/2014/main" id="{53D6F764-D192-AD4F-B40F-4B6C59056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Freeform 263">
              <a:extLst>
                <a:ext uri="{FF2B5EF4-FFF2-40B4-BE49-F238E27FC236}">
                  <a16:creationId xmlns:a16="http://schemas.microsoft.com/office/drawing/2014/main" id="{7E26225C-382A-0444-BD4B-B90A2C7E1C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5183869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609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solidFill>
                <a:schemeClr val="bg1"/>
              </a:solidFill>
              <a:latin typeface="Calibri Regular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98B95C-A41C-BA4C-87B2-530E39A173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8566239-F343-2140-A971-F50453DD6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FFDE07-E9F6-1743-8B92-82FD02423E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9B7315-0BD1-DF45-8D83-6CEB18E90C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FFF68A-6DBA-864B-ABE7-F0B184807F5B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ACED8D4-56E8-F24F-863F-0E4DA768B332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</a:rPr>
              <a:t>#</a:t>
            </a:r>
            <a:r>
              <a:rPr lang="en-US" sz="1400" err="1">
                <a:solidFill>
                  <a:schemeClr val="bg1"/>
                </a:solidFill>
              </a:rPr>
              <a:t>UniversalHealth</a:t>
            </a:r>
            <a:endParaRPr lang="en-US" sz="1400">
              <a:solidFill>
                <a:schemeClr val="bg1"/>
              </a:solidFill>
            </a:endParaRPr>
          </a:p>
        </p:txBody>
      </p:sp>
      <p:grpSp>
        <p:nvGrpSpPr>
          <p:cNvPr id="156" name="Group 3">
            <a:extLst>
              <a:ext uri="{FF2B5EF4-FFF2-40B4-BE49-F238E27FC236}">
                <a16:creationId xmlns:a16="http://schemas.microsoft.com/office/drawing/2014/main" id="{B7F6D213-9FEB-6D4A-A64E-B24ED30322B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7" name="Freeform 140">
              <a:extLst>
                <a:ext uri="{FF2B5EF4-FFF2-40B4-BE49-F238E27FC236}">
                  <a16:creationId xmlns:a16="http://schemas.microsoft.com/office/drawing/2014/main" id="{C9CB3C45-0062-5746-9815-5228737C3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1">
              <a:extLst>
                <a:ext uri="{FF2B5EF4-FFF2-40B4-BE49-F238E27FC236}">
                  <a16:creationId xmlns:a16="http://schemas.microsoft.com/office/drawing/2014/main" id="{3F31B27E-B032-D546-A0CC-B7A1BB7B7D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2">
              <a:extLst>
                <a:ext uri="{FF2B5EF4-FFF2-40B4-BE49-F238E27FC236}">
                  <a16:creationId xmlns:a16="http://schemas.microsoft.com/office/drawing/2014/main" id="{BF472639-3D7A-3047-8A59-926847829A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3">
              <a:extLst>
                <a:ext uri="{FF2B5EF4-FFF2-40B4-BE49-F238E27FC236}">
                  <a16:creationId xmlns:a16="http://schemas.microsoft.com/office/drawing/2014/main" id="{7AADF0CE-D4D7-A54B-AD8C-78210B5C41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4">
              <a:extLst>
                <a:ext uri="{FF2B5EF4-FFF2-40B4-BE49-F238E27FC236}">
                  <a16:creationId xmlns:a16="http://schemas.microsoft.com/office/drawing/2014/main" id="{92E6465C-5C93-5A43-82C7-898B5E5D6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5">
              <a:extLst>
                <a:ext uri="{FF2B5EF4-FFF2-40B4-BE49-F238E27FC236}">
                  <a16:creationId xmlns:a16="http://schemas.microsoft.com/office/drawing/2014/main" id="{F665148B-DC9B-E944-B550-4CE2265C5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46">
              <a:extLst>
                <a:ext uri="{FF2B5EF4-FFF2-40B4-BE49-F238E27FC236}">
                  <a16:creationId xmlns:a16="http://schemas.microsoft.com/office/drawing/2014/main" id="{764A2E2D-9198-0548-85E5-E7806FF48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47">
              <a:extLst>
                <a:ext uri="{FF2B5EF4-FFF2-40B4-BE49-F238E27FC236}">
                  <a16:creationId xmlns:a16="http://schemas.microsoft.com/office/drawing/2014/main" id="{DC69AF6F-8ECB-4C44-AEB4-4AE055988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48">
              <a:extLst>
                <a:ext uri="{FF2B5EF4-FFF2-40B4-BE49-F238E27FC236}">
                  <a16:creationId xmlns:a16="http://schemas.microsoft.com/office/drawing/2014/main" id="{CA754BA1-5B8C-364C-B1F8-B1DBA9A84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49">
              <a:extLst>
                <a:ext uri="{FF2B5EF4-FFF2-40B4-BE49-F238E27FC236}">
                  <a16:creationId xmlns:a16="http://schemas.microsoft.com/office/drawing/2014/main" id="{19324197-E749-9045-AF5D-DDA5BCD331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0">
              <a:extLst>
                <a:ext uri="{FF2B5EF4-FFF2-40B4-BE49-F238E27FC236}">
                  <a16:creationId xmlns:a16="http://schemas.microsoft.com/office/drawing/2014/main" id="{8BAE44D9-4525-FF48-8D9E-11CE6FF043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1">
              <a:extLst>
                <a:ext uri="{FF2B5EF4-FFF2-40B4-BE49-F238E27FC236}">
                  <a16:creationId xmlns:a16="http://schemas.microsoft.com/office/drawing/2014/main" id="{523940C3-A7F6-0E43-9E61-7FF6DA9554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2">
              <a:extLst>
                <a:ext uri="{FF2B5EF4-FFF2-40B4-BE49-F238E27FC236}">
                  <a16:creationId xmlns:a16="http://schemas.microsoft.com/office/drawing/2014/main" id="{B4665B01-37EF-DF4E-807A-ECBCB2431A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3">
              <a:extLst>
                <a:ext uri="{FF2B5EF4-FFF2-40B4-BE49-F238E27FC236}">
                  <a16:creationId xmlns:a16="http://schemas.microsoft.com/office/drawing/2014/main" id="{92992B4F-D2AD-BE44-825F-37FBF6BC3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4">
              <a:extLst>
                <a:ext uri="{FF2B5EF4-FFF2-40B4-BE49-F238E27FC236}">
                  <a16:creationId xmlns:a16="http://schemas.microsoft.com/office/drawing/2014/main" id="{DA3C6CE9-348B-F644-9275-A5B49D29D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5">
              <a:extLst>
                <a:ext uri="{FF2B5EF4-FFF2-40B4-BE49-F238E27FC236}">
                  <a16:creationId xmlns:a16="http://schemas.microsoft.com/office/drawing/2014/main" id="{05BD7166-90EB-ED49-9E92-286FF3D7E5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56">
              <a:extLst>
                <a:ext uri="{FF2B5EF4-FFF2-40B4-BE49-F238E27FC236}">
                  <a16:creationId xmlns:a16="http://schemas.microsoft.com/office/drawing/2014/main" id="{CEA48909-9BFC-2D44-BAFA-2FDA716FD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57">
              <a:extLst>
                <a:ext uri="{FF2B5EF4-FFF2-40B4-BE49-F238E27FC236}">
                  <a16:creationId xmlns:a16="http://schemas.microsoft.com/office/drawing/2014/main" id="{BE58ACE2-04D0-084F-8BCC-9B208FBF33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58">
              <a:extLst>
                <a:ext uri="{FF2B5EF4-FFF2-40B4-BE49-F238E27FC236}">
                  <a16:creationId xmlns:a16="http://schemas.microsoft.com/office/drawing/2014/main" id="{AF706D2D-A3E0-5546-8CF7-43E542DC9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59">
              <a:extLst>
                <a:ext uri="{FF2B5EF4-FFF2-40B4-BE49-F238E27FC236}">
                  <a16:creationId xmlns:a16="http://schemas.microsoft.com/office/drawing/2014/main" id="{CA988C44-9585-1142-89AA-32FD9D5C69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0">
              <a:extLst>
                <a:ext uri="{FF2B5EF4-FFF2-40B4-BE49-F238E27FC236}">
                  <a16:creationId xmlns:a16="http://schemas.microsoft.com/office/drawing/2014/main" id="{D27A0A1A-534B-BB49-8685-25BD60F9D4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1">
              <a:extLst>
                <a:ext uri="{FF2B5EF4-FFF2-40B4-BE49-F238E27FC236}">
                  <a16:creationId xmlns:a16="http://schemas.microsoft.com/office/drawing/2014/main" id="{D08DC212-4C19-8041-8669-B0E663C57E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2">
              <a:extLst>
                <a:ext uri="{FF2B5EF4-FFF2-40B4-BE49-F238E27FC236}">
                  <a16:creationId xmlns:a16="http://schemas.microsoft.com/office/drawing/2014/main" id="{59232450-9F9E-5340-B2A1-08C79219D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3">
              <a:extLst>
                <a:ext uri="{FF2B5EF4-FFF2-40B4-BE49-F238E27FC236}">
                  <a16:creationId xmlns:a16="http://schemas.microsoft.com/office/drawing/2014/main" id="{302CE2C0-54E0-FF48-87BE-2A8586BDB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4">
              <a:extLst>
                <a:ext uri="{FF2B5EF4-FFF2-40B4-BE49-F238E27FC236}">
                  <a16:creationId xmlns:a16="http://schemas.microsoft.com/office/drawing/2014/main" id="{45B057CF-CDE4-CF49-BB92-CA8537F3F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5">
              <a:extLst>
                <a:ext uri="{FF2B5EF4-FFF2-40B4-BE49-F238E27FC236}">
                  <a16:creationId xmlns:a16="http://schemas.microsoft.com/office/drawing/2014/main" id="{404F89A3-3915-DF43-80BE-9B2B2B5F8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66">
              <a:extLst>
                <a:ext uri="{FF2B5EF4-FFF2-40B4-BE49-F238E27FC236}">
                  <a16:creationId xmlns:a16="http://schemas.microsoft.com/office/drawing/2014/main" id="{2FA8F81D-86D4-774C-9EF9-16A58F443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67">
              <a:extLst>
                <a:ext uri="{FF2B5EF4-FFF2-40B4-BE49-F238E27FC236}">
                  <a16:creationId xmlns:a16="http://schemas.microsoft.com/office/drawing/2014/main" id="{928F9F41-C108-8F4B-8BFC-B40F83AFF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68">
              <a:extLst>
                <a:ext uri="{FF2B5EF4-FFF2-40B4-BE49-F238E27FC236}">
                  <a16:creationId xmlns:a16="http://schemas.microsoft.com/office/drawing/2014/main" id="{AD502ECE-673A-0847-8805-685157C10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69">
              <a:extLst>
                <a:ext uri="{FF2B5EF4-FFF2-40B4-BE49-F238E27FC236}">
                  <a16:creationId xmlns:a16="http://schemas.microsoft.com/office/drawing/2014/main" id="{CB2D995E-D8FF-B847-9BEF-D3EFABF328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0">
              <a:extLst>
                <a:ext uri="{FF2B5EF4-FFF2-40B4-BE49-F238E27FC236}">
                  <a16:creationId xmlns:a16="http://schemas.microsoft.com/office/drawing/2014/main" id="{7EE431A2-A8C9-9947-9C8A-6E83B5AFB3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1">
              <a:extLst>
                <a:ext uri="{FF2B5EF4-FFF2-40B4-BE49-F238E27FC236}">
                  <a16:creationId xmlns:a16="http://schemas.microsoft.com/office/drawing/2014/main" id="{B6340FFC-E200-774C-BB68-4A7F90B11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2">
              <a:extLst>
                <a:ext uri="{FF2B5EF4-FFF2-40B4-BE49-F238E27FC236}">
                  <a16:creationId xmlns:a16="http://schemas.microsoft.com/office/drawing/2014/main" id="{CF6A9AE1-61DF-C344-902A-1490DEF5A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3">
              <a:extLst>
                <a:ext uri="{FF2B5EF4-FFF2-40B4-BE49-F238E27FC236}">
                  <a16:creationId xmlns:a16="http://schemas.microsoft.com/office/drawing/2014/main" id="{547564FA-1699-7C40-865E-E004692448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4">
              <a:extLst>
                <a:ext uri="{FF2B5EF4-FFF2-40B4-BE49-F238E27FC236}">
                  <a16:creationId xmlns:a16="http://schemas.microsoft.com/office/drawing/2014/main" id="{30265C09-9D46-9948-B8F0-DF4112975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5">
              <a:extLst>
                <a:ext uri="{FF2B5EF4-FFF2-40B4-BE49-F238E27FC236}">
                  <a16:creationId xmlns:a16="http://schemas.microsoft.com/office/drawing/2014/main" id="{447C562E-65F5-0341-B1B6-632FA4E700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76">
              <a:extLst>
                <a:ext uri="{FF2B5EF4-FFF2-40B4-BE49-F238E27FC236}">
                  <a16:creationId xmlns:a16="http://schemas.microsoft.com/office/drawing/2014/main" id="{0E0A9234-1877-9645-927A-D4FC1D2233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77">
              <a:extLst>
                <a:ext uri="{FF2B5EF4-FFF2-40B4-BE49-F238E27FC236}">
                  <a16:creationId xmlns:a16="http://schemas.microsoft.com/office/drawing/2014/main" id="{658974CE-0930-E748-8825-FC445E474C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78">
              <a:extLst>
                <a:ext uri="{FF2B5EF4-FFF2-40B4-BE49-F238E27FC236}">
                  <a16:creationId xmlns:a16="http://schemas.microsoft.com/office/drawing/2014/main" id="{9C88D029-8E32-D545-94FB-0A850D944D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79">
              <a:extLst>
                <a:ext uri="{FF2B5EF4-FFF2-40B4-BE49-F238E27FC236}">
                  <a16:creationId xmlns:a16="http://schemas.microsoft.com/office/drawing/2014/main" id="{3771C829-A90D-C54F-9C95-12639138D1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0">
              <a:extLst>
                <a:ext uri="{FF2B5EF4-FFF2-40B4-BE49-F238E27FC236}">
                  <a16:creationId xmlns:a16="http://schemas.microsoft.com/office/drawing/2014/main" id="{B04B6089-6478-614B-B3BE-0B39E44B2B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1">
              <a:extLst>
                <a:ext uri="{FF2B5EF4-FFF2-40B4-BE49-F238E27FC236}">
                  <a16:creationId xmlns:a16="http://schemas.microsoft.com/office/drawing/2014/main" id="{44283028-DC93-AC48-9178-5BBC63BB9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2">
              <a:extLst>
                <a:ext uri="{FF2B5EF4-FFF2-40B4-BE49-F238E27FC236}">
                  <a16:creationId xmlns:a16="http://schemas.microsoft.com/office/drawing/2014/main" id="{053EC233-45BA-5B42-BF2E-F1A0A54C9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3">
              <a:extLst>
                <a:ext uri="{FF2B5EF4-FFF2-40B4-BE49-F238E27FC236}">
                  <a16:creationId xmlns:a16="http://schemas.microsoft.com/office/drawing/2014/main" id="{F3CDEDC0-FB79-6D45-8CEE-24709E6E2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4">
              <a:extLst>
                <a:ext uri="{FF2B5EF4-FFF2-40B4-BE49-F238E27FC236}">
                  <a16:creationId xmlns:a16="http://schemas.microsoft.com/office/drawing/2014/main" id="{EEAEE3B1-B1CF-CF4D-B6CF-0460B5145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5">
              <a:extLst>
                <a:ext uri="{FF2B5EF4-FFF2-40B4-BE49-F238E27FC236}">
                  <a16:creationId xmlns:a16="http://schemas.microsoft.com/office/drawing/2014/main" id="{7ADE738E-526B-9E47-A6F0-2D292987B8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86">
              <a:extLst>
                <a:ext uri="{FF2B5EF4-FFF2-40B4-BE49-F238E27FC236}">
                  <a16:creationId xmlns:a16="http://schemas.microsoft.com/office/drawing/2014/main" id="{00A744FE-BDAE-F942-9317-BA545E7BB3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87">
              <a:extLst>
                <a:ext uri="{FF2B5EF4-FFF2-40B4-BE49-F238E27FC236}">
                  <a16:creationId xmlns:a16="http://schemas.microsoft.com/office/drawing/2014/main" id="{A07E0D1F-E096-E948-8A3F-E178C937C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88">
              <a:extLst>
                <a:ext uri="{FF2B5EF4-FFF2-40B4-BE49-F238E27FC236}">
                  <a16:creationId xmlns:a16="http://schemas.microsoft.com/office/drawing/2014/main" id="{E64ED814-920C-2345-8A03-E00BBB7D0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89">
              <a:extLst>
                <a:ext uri="{FF2B5EF4-FFF2-40B4-BE49-F238E27FC236}">
                  <a16:creationId xmlns:a16="http://schemas.microsoft.com/office/drawing/2014/main" id="{EC088C56-227A-4B40-B41B-BF821FA7FF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0">
              <a:extLst>
                <a:ext uri="{FF2B5EF4-FFF2-40B4-BE49-F238E27FC236}">
                  <a16:creationId xmlns:a16="http://schemas.microsoft.com/office/drawing/2014/main" id="{528DACB1-0690-B54B-B511-8F7846AFFC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1">
              <a:extLst>
                <a:ext uri="{FF2B5EF4-FFF2-40B4-BE49-F238E27FC236}">
                  <a16:creationId xmlns:a16="http://schemas.microsoft.com/office/drawing/2014/main" id="{F79370E0-C1FA-5842-9A9B-F170994B7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2">
              <a:extLst>
                <a:ext uri="{FF2B5EF4-FFF2-40B4-BE49-F238E27FC236}">
                  <a16:creationId xmlns:a16="http://schemas.microsoft.com/office/drawing/2014/main" id="{D85349E6-331C-F442-BEA6-07CEA2A81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3">
              <a:extLst>
                <a:ext uri="{FF2B5EF4-FFF2-40B4-BE49-F238E27FC236}">
                  <a16:creationId xmlns:a16="http://schemas.microsoft.com/office/drawing/2014/main" id="{7A7DA210-E019-E04B-98E2-C9D6E9134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4">
              <a:extLst>
                <a:ext uri="{FF2B5EF4-FFF2-40B4-BE49-F238E27FC236}">
                  <a16:creationId xmlns:a16="http://schemas.microsoft.com/office/drawing/2014/main" id="{CC3A8B02-B654-F441-8CE7-C443416FB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5">
              <a:extLst>
                <a:ext uri="{FF2B5EF4-FFF2-40B4-BE49-F238E27FC236}">
                  <a16:creationId xmlns:a16="http://schemas.microsoft.com/office/drawing/2014/main" id="{5970E381-3D19-CE47-94F9-EB1DAD312C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196">
              <a:extLst>
                <a:ext uri="{FF2B5EF4-FFF2-40B4-BE49-F238E27FC236}">
                  <a16:creationId xmlns:a16="http://schemas.microsoft.com/office/drawing/2014/main" id="{16EE4EAA-803E-C94C-AF2A-C1968E9B7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197">
              <a:extLst>
                <a:ext uri="{FF2B5EF4-FFF2-40B4-BE49-F238E27FC236}">
                  <a16:creationId xmlns:a16="http://schemas.microsoft.com/office/drawing/2014/main" id="{18818083-B00A-684B-998D-1CC447F4F0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198">
              <a:extLst>
                <a:ext uri="{FF2B5EF4-FFF2-40B4-BE49-F238E27FC236}">
                  <a16:creationId xmlns:a16="http://schemas.microsoft.com/office/drawing/2014/main" id="{1049701E-94A4-AE44-9227-3E8AC9418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199">
              <a:extLst>
                <a:ext uri="{FF2B5EF4-FFF2-40B4-BE49-F238E27FC236}">
                  <a16:creationId xmlns:a16="http://schemas.microsoft.com/office/drawing/2014/main" id="{2D5F9586-0A3C-3C49-98CC-1711B89F4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0">
              <a:extLst>
                <a:ext uri="{FF2B5EF4-FFF2-40B4-BE49-F238E27FC236}">
                  <a16:creationId xmlns:a16="http://schemas.microsoft.com/office/drawing/2014/main" id="{CB82BF18-E75A-AA46-A404-AF8BD81395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1">
              <a:extLst>
                <a:ext uri="{FF2B5EF4-FFF2-40B4-BE49-F238E27FC236}">
                  <a16:creationId xmlns:a16="http://schemas.microsoft.com/office/drawing/2014/main" id="{2ED48126-4434-D344-8E96-DCCC612C3D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2">
              <a:extLst>
                <a:ext uri="{FF2B5EF4-FFF2-40B4-BE49-F238E27FC236}">
                  <a16:creationId xmlns:a16="http://schemas.microsoft.com/office/drawing/2014/main" id="{5F4D604E-135F-834B-BF93-4CA466A2E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3">
              <a:extLst>
                <a:ext uri="{FF2B5EF4-FFF2-40B4-BE49-F238E27FC236}">
                  <a16:creationId xmlns:a16="http://schemas.microsoft.com/office/drawing/2014/main" id="{D79BBAD7-234A-8F4B-BFE2-074A57D46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4">
              <a:extLst>
                <a:ext uri="{FF2B5EF4-FFF2-40B4-BE49-F238E27FC236}">
                  <a16:creationId xmlns:a16="http://schemas.microsoft.com/office/drawing/2014/main" id="{255448D9-EC8B-B249-9FBA-CA68D86183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5">
              <a:extLst>
                <a:ext uri="{FF2B5EF4-FFF2-40B4-BE49-F238E27FC236}">
                  <a16:creationId xmlns:a16="http://schemas.microsoft.com/office/drawing/2014/main" id="{B92F8F87-1482-7F44-996B-9F05B6AD1B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06">
              <a:extLst>
                <a:ext uri="{FF2B5EF4-FFF2-40B4-BE49-F238E27FC236}">
                  <a16:creationId xmlns:a16="http://schemas.microsoft.com/office/drawing/2014/main" id="{3115EF96-E503-034D-AE60-CE358AA6E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07">
              <a:extLst>
                <a:ext uri="{FF2B5EF4-FFF2-40B4-BE49-F238E27FC236}">
                  <a16:creationId xmlns:a16="http://schemas.microsoft.com/office/drawing/2014/main" id="{F8C6CF85-7113-6944-9D5D-B8FA2366F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08">
              <a:extLst>
                <a:ext uri="{FF2B5EF4-FFF2-40B4-BE49-F238E27FC236}">
                  <a16:creationId xmlns:a16="http://schemas.microsoft.com/office/drawing/2014/main" id="{2B04A4A5-C019-9746-997D-3C9D0D9A5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09">
              <a:extLst>
                <a:ext uri="{FF2B5EF4-FFF2-40B4-BE49-F238E27FC236}">
                  <a16:creationId xmlns:a16="http://schemas.microsoft.com/office/drawing/2014/main" id="{B9C25199-0CF0-F546-A688-3C1D3C6D7F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0">
              <a:extLst>
                <a:ext uri="{FF2B5EF4-FFF2-40B4-BE49-F238E27FC236}">
                  <a16:creationId xmlns:a16="http://schemas.microsoft.com/office/drawing/2014/main" id="{1089FD0A-C1F7-7043-836B-2179142407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1">
              <a:extLst>
                <a:ext uri="{FF2B5EF4-FFF2-40B4-BE49-F238E27FC236}">
                  <a16:creationId xmlns:a16="http://schemas.microsoft.com/office/drawing/2014/main" id="{2C59DAAE-84AA-AD48-B364-76CE2C14A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2">
              <a:extLst>
                <a:ext uri="{FF2B5EF4-FFF2-40B4-BE49-F238E27FC236}">
                  <a16:creationId xmlns:a16="http://schemas.microsoft.com/office/drawing/2014/main" id="{96991248-5B13-B340-AC9E-D8C8A0F8C8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3">
              <a:extLst>
                <a:ext uri="{FF2B5EF4-FFF2-40B4-BE49-F238E27FC236}">
                  <a16:creationId xmlns:a16="http://schemas.microsoft.com/office/drawing/2014/main" id="{C3798DD7-107F-1340-AA6B-6A0520D1A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4">
              <a:extLst>
                <a:ext uri="{FF2B5EF4-FFF2-40B4-BE49-F238E27FC236}">
                  <a16:creationId xmlns:a16="http://schemas.microsoft.com/office/drawing/2014/main" id="{8F4F4B0E-8973-8845-BBBA-273A5665B2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5">
              <a:extLst>
                <a:ext uri="{FF2B5EF4-FFF2-40B4-BE49-F238E27FC236}">
                  <a16:creationId xmlns:a16="http://schemas.microsoft.com/office/drawing/2014/main" id="{86D9C39E-F82B-684E-8F56-08E07A43C2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16">
              <a:extLst>
                <a:ext uri="{FF2B5EF4-FFF2-40B4-BE49-F238E27FC236}">
                  <a16:creationId xmlns:a16="http://schemas.microsoft.com/office/drawing/2014/main" id="{2F651940-10E9-4242-9ACA-D6F49230C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17">
              <a:extLst>
                <a:ext uri="{FF2B5EF4-FFF2-40B4-BE49-F238E27FC236}">
                  <a16:creationId xmlns:a16="http://schemas.microsoft.com/office/drawing/2014/main" id="{5052CE09-B1BB-F746-9BC6-907BE9179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18">
              <a:extLst>
                <a:ext uri="{FF2B5EF4-FFF2-40B4-BE49-F238E27FC236}">
                  <a16:creationId xmlns:a16="http://schemas.microsoft.com/office/drawing/2014/main" id="{296E0B3C-D525-B341-8D52-7786BB0A9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19">
              <a:extLst>
                <a:ext uri="{FF2B5EF4-FFF2-40B4-BE49-F238E27FC236}">
                  <a16:creationId xmlns:a16="http://schemas.microsoft.com/office/drawing/2014/main" id="{0CA66C5C-2887-2140-B3BD-1582A64D2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0">
              <a:extLst>
                <a:ext uri="{FF2B5EF4-FFF2-40B4-BE49-F238E27FC236}">
                  <a16:creationId xmlns:a16="http://schemas.microsoft.com/office/drawing/2014/main" id="{AB83B847-1630-984D-B331-A9940CAE8B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1">
              <a:extLst>
                <a:ext uri="{FF2B5EF4-FFF2-40B4-BE49-F238E27FC236}">
                  <a16:creationId xmlns:a16="http://schemas.microsoft.com/office/drawing/2014/main" id="{DB5DAF2C-8B13-CF4A-BBB6-523869EE1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2">
              <a:extLst>
                <a:ext uri="{FF2B5EF4-FFF2-40B4-BE49-F238E27FC236}">
                  <a16:creationId xmlns:a16="http://schemas.microsoft.com/office/drawing/2014/main" id="{CD4B5F15-7DAB-0C44-87BD-DA152992F6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3">
              <a:extLst>
                <a:ext uri="{FF2B5EF4-FFF2-40B4-BE49-F238E27FC236}">
                  <a16:creationId xmlns:a16="http://schemas.microsoft.com/office/drawing/2014/main" id="{6AFB10BA-5BDF-4242-9961-E75BD526C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4">
              <a:extLst>
                <a:ext uri="{FF2B5EF4-FFF2-40B4-BE49-F238E27FC236}">
                  <a16:creationId xmlns:a16="http://schemas.microsoft.com/office/drawing/2014/main" id="{E72DDBC5-02C7-3649-9709-242D92084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5">
              <a:extLst>
                <a:ext uri="{FF2B5EF4-FFF2-40B4-BE49-F238E27FC236}">
                  <a16:creationId xmlns:a16="http://schemas.microsoft.com/office/drawing/2014/main" id="{168E5D4B-A360-1F49-B0A1-7908B54C23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26">
              <a:extLst>
                <a:ext uri="{FF2B5EF4-FFF2-40B4-BE49-F238E27FC236}">
                  <a16:creationId xmlns:a16="http://schemas.microsoft.com/office/drawing/2014/main" id="{BC85A0BC-0311-2848-8969-F293C8E378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27">
              <a:extLst>
                <a:ext uri="{FF2B5EF4-FFF2-40B4-BE49-F238E27FC236}">
                  <a16:creationId xmlns:a16="http://schemas.microsoft.com/office/drawing/2014/main" id="{5A86425A-4A92-8445-A338-EB83055910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28">
              <a:extLst>
                <a:ext uri="{FF2B5EF4-FFF2-40B4-BE49-F238E27FC236}">
                  <a16:creationId xmlns:a16="http://schemas.microsoft.com/office/drawing/2014/main" id="{76FE71D6-9D47-2D4A-A07F-91B621A32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29">
              <a:extLst>
                <a:ext uri="{FF2B5EF4-FFF2-40B4-BE49-F238E27FC236}">
                  <a16:creationId xmlns:a16="http://schemas.microsoft.com/office/drawing/2014/main" id="{849081B7-5402-0E4F-BFD4-BC13652D9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0">
              <a:extLst>
                <a:ext uri="{FF2B5EF4-FFF2-40B4-BE49-F238E27FC236}">
                  <a16:creationId xmlns:a16="http://schemas.microsoft.com/office/drawing/2014/main" id="{C2040BC3-58FC-A946-B1FA-FBDEDCB76A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1">
              <a:extLst>
                <a:ext uri="{FF2B5EF4-FFF2-40B4-BE49-F238E27FC236}">
                  <a16:creationId xmlns:a16="http://schemas.microsoft.com/office/drawing/2014/main" id="{574DB876-8DD6-544E-8F80-BB2C96C12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2">
              <a:extLst>
                <a:ext uri="{FF2B5EF4-FFF2-40B4-BE49-F238E27FC236}">
                  <a16:creationId xmlns:a16="http://schemas.microsoft.com/office/drawing/2014/main" id="{66B077A2-02F4-9B47-9216-1F6CB96E0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3">
              <a:extLst>
                <a:ext uri="{FF2B5EF4-FFF2-40B4-BE49-F238E27FC236}">
                  <a16:creationId xmlns:a16="http://schemas.microsoft.com/office/drawing/2014/main" id="{F39D7198-C4DC-3E41-B005-BF752D072C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4">
              <a:extLst>
                <a:ext uri="{FF2B5EF4-FFF2-40B4-BE49-F238E27FC236}">
                  <a16:creationId xmlns:a16="http://schemas.microsoft.com/office/drawing/2014/main" id="{9E28B0C6-A4AA-2349-8813-D008834FC5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5">
              <a:extLst>
                <a:ext uri="{FF2B5EF4-FFF2-40B4-BE49-F238E27FC236}">
                  <a16:creationId xmlns:a16="http://schemas.microsoft.com/office/drawing/2014/main" id="{B998D08C-FBA1-2646-9EC6-B20138762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36">
              <a:extLst>
                <a:ext uri="{FF2B5EF4-FFF2-40B4-BE49-F238E27FC236}">
                  <a16:creationId xmlns:a16="http://schemas.microsoft.com/office/drawing/2014/main" id="{0E3BB730-E6F1-E747-8612-168BB754C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37">
              <a:extLst>
                <a:ext uri="{FF2B5EF4-FFF2-40B4-BE49-F238E27FC236}">
                  <a16:creationId xmlns:a16="http://schemas.microsoft.com/office/drawing/2014/main" id="{16D71658-275A-A845-95B8-CAE87B6F4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38">
              <a:extLst>
                <a:ext uri="{FF2B5EF4-FFF2-40B4-BE49-F238E27FC236}">
                  <a16:creationId xmlns:a16="http://schemas.microsoft.com/office/drawing/2014/main" id="{569732A7-68E5-3247-BDB9-D773D9498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39">
              <a:extLst>
                <a:ext uri="{FF2B5EF4-FFF2-40B4-BE49-F238E27FC236}">
                  <a16:creationId xmlns:a16="http://schemas.microsoft.com/office/drawing/2014/main" id="{0E305761-E82C-434D-83FE-CF75DD80D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0">
              <a:extLst>
                <a:ext uri="{FF2B5EF4-FFF2-40B4-BE49-F238E27FC236}">
                  <a16:creationId xmlns:a16="http://schemas.microsoft.com/office/drawing/2014/main" id="{BC42B886-6089-C44C-B561-C78BD87B94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1">
              <a:extLst>
                <a:ext uri="{FF2B5EF4-FFF2-40B4-BE49-F238E27FC236}">
                  <a16:creationId xmlns:a16="http://schemas.microsoft.com/office/drawing/2014/main" id="{9CF765DA-FD19-0D4E-B4E3-5F034AF95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2">
              <a:extLst>
                <a:ext uri="{FF2B5EF4-FFF2-40B4-BE49-F238E27FC236}">
                  <a16:creationId xmlns:a16="http://schemas.microsoft.com/office/drawing/2014/main" id="{4C45E451-E246-E249-B6EC-4BC14AA575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3">
              <a:extLst>
                <a:ext uri="{FF2B5EF4-FFF2-40B4-BE49-F238E27FC236}">
                  <a16:creationId xmlns:a16="http://schemas.microsoft.com/office/drawing/2014/main" id="{D94BF88E-878E-A64F-85C6-C4308CD642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4">
              <a:extLst>
                <a:ext uri="{FF2B5EF4-FFF2-40B4-BE49-F238E27FC236}">
                  <a16:creationId xmlns:a16="http://schemas.microsoft.com/office/drawing/2014/main" id="{FE7F9167-3DE4-CA41-B276-D61427941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5">
              <a:extLst>
                <a:ext uri="{FF2B5EF4-FFF2-40B4-BE49-F238E27FC236}">
                  <a16:creationId xmlns:a16="http://schemas.microsoft.com/office/drawing/2014/main" id="{3DA7D645-5601-2349-A4E4-6E5D9BA68F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46">
              <a:extLst>
                <a:ext uri="{FF2B5EF4-FFF2-40B4-BE49-F238E27FC236}">
                  <a16:creationId xmlns:a16="http://schemas.microsoft.com/office/drawing/2014/main" id="{1E6FDBF5-EEC6-9B40-839A-76AAE0BF8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47">
              <a:extLst>
                <a:ext uri="{FF2B5EF4-FFF2-40B4-BE49-F238E27FC236}">
                  <a16:creationId xmlns:a16="http://schemas.microsoft.com/office/drawing/2014/main" id="{7B4DEB96-3DE4-C148-B34C-D9ABAADAA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48">
              <a:extLst>
                <a:ext uri="{FF2B5EF4-FFF2-40B4-BE49-F238E27FC236}">
                  <a16:creationId xmlns:a16="http://schemas.microsoft.com/office/drawing/2014/main" id="{54E50242-417D-CD4A-9B11-3F08B6BBC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49">
              <a:extLst>
                <a:ext uri="{FF2B5EF4-FFF2-40B4-BE49-F238E27FC236}">
                  <a16:creationId xmlns:a16="http://schemas.microsoft.com/office/drawing/2014/main" id="{32306A86-32CC-C046-9BFE-8444134A1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0">
              <a:extLst>
                <a:ext uri="{FF2B5EF4-FFF2-40B4-BE49-F238E27FC236}">
                  <a16:creationId xmlns:a16="http://schemas.microsoft.com/office/drawing/2014/main" id="{D6ED0718-C926-4C44-8DF3-F6FC93C2E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1">
              <a:extLst>
                <a:ext uri="{FF2B5EF4-FFF2-40B4-BE49-F238E27FC236}">
                  <a16:creationId xmlns:a16="http://schemas.microsoft.com/office/drawing/2014/main" id="{6D4ED3AD-6883-E945-BA5B-CD3CED3907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2">
              <a:extLst>
                <a:ext uri="{FF2B5EF4-FFF2-40B4-BE49-F238E27FC236}">
                  <a16:creationId xmlns:a16="http://schemas.microsoft.com/office/drawing/2014/main" id="{7E26349E-63FD-2C40-AF2A-FC74F6D4AA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3">
              <a:extLst>
                <a:ext uri="{FF2B5EF4-FFF2-40B4-BE49-F238E27FC236}">
                  <a16:creationId xmlns:a16="http://schemas.microsoft.com/office/drawing/2014/main" id="{5FB60BCD-C4F1-9A41-A764-45EB57E21B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4">
              <a:extLst>
                <a:ext uri="{FF2B5EF4-FFF2-40B4-BE49-F238E27FC236}">
                  <a16:creationId xmlns:a16="http://schemas.microsoft.com/office/drawing/2014/main" id="{6A419EC0-FF49-C048-932F-860713432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5">
              <a:extLst>
                <a:ext uri="{FF2B5EF4-FFF2-40B4-BE49-F238E27FC236}">
                  <a16:creationId xmlns:a16="http://schemas.microsoft.com/office/drawing/2014/main" id="{0C3F1C26-BC75-5445-9C0F-4A77F126D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56">
              <a:extLst>
                <a:ext uri="{FF2B5EF4-FFF2-40B4-BE49-F238E27FC236}">
                  <a16:creationId xmlns:a16="http://schemas.microsoft.com/office/drawing/2014/main" id="{D42FC1DF-9609-8D47-9369-CFB92B4D8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57">
              <a:extLst>
                <a:ext uri="{FF2B5EF4-FFF2-40B4-BE49-F238E27FC236}">
                  <a16:creationId xmlns:a16="http://schemas.microsoft.com/office/drawing/2014/main" id="{F02CBB10-6288-464B-A3D4-43574CFDF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58">
              <a:extLst>
                <a:ext uri="{FF2B5EF4-FFF2-40B4-BE49-F238E27FC236}">
                  <a16:creationId xmlns:a16="http://schemas.microsoft.com/office/drawing/2014/main" id="{B961F43D-FD5A-6A47-B76A-DAE43791B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59">
              <a:extLst>
                <a:ext uri="{FF2B5EF4-FFF2-40B4-BE49-F238E27FC236}">
                  <a16:creationId xmlns:a16="http://schemas.microsoft.com/office/drawing/2014/main" id="{88F6D560-FB7D-1242-8EC0-B28D2C74D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Freeform 260">
              <a:extLst>
                <a:ext uri="{FF2B5EF4-FFF2-40B4-BE49-F238E27FC236}">
                  <a16:creationId xmlns:a16="http://schemas.microsoft.com/office/drawing/2014/main" id="{4DD35C26-0528-A64A-8029-177506D0ED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Freeform 261">
              <a:extLst>
                <a:ext uri="{FF2B5EF4-FFF2-40B4-BE49-F238E27FC236}">
                  <a16:creationId xmlns:a16="http://schemas.microsoft.com/office/drawing/2014/main" id="{6863A886-4B1A-8746-91A3-313D7183ED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Freeform 262">
              <a:extLst>
                <a:ext uri="{FF2B5EF4-FFF2-40B4-BE49-F238E27FC236}">
                  <a16:creationId xmlns:a16="http://schemas.microsoft.com/office/drawing/2014/main" id="{CC835FE3-740A-724B-BA37-4E40AC9A9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Freeform 263">
              <a:extLst>
                <a:ext uri="{FF2B5EF4-FFF2-40B4-BE49-F238E27FC236}">
                  <a16:creationId xmlns:a16="http://schemas.microsoft.com/office/drawing/2014/main" id="{E10EA57E-804B-9541-9117-5FBC6093B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2872859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Gener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9AD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solidFill>
                <a:schemeClr val="bg1"/>
              </a:solidFill>
              <a:latin typeface="Calibri Regular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20CCDC-06FB-E241-952E-B13B2EFD08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D5F912A-626C-8948-BA02-175F69523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14CC090-8F46-9F4B-A8D7-339BC2D37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D7E19E0-5FB0-7D4C-BC71-AC6339D31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8F9297-C136-A947-B82B-88BFA5B4BDE7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138AFAB-191A-BB47-BB43-552934D34841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</a:rPr>
              <a:t>#</a:t>
            </a:r>
            <a:r>
              <a:rPr lang="en-US" sz="1400" err="1">
                <a:solidFill>
                  <a:schemeClr val="bg1"/>
                </a:solidFill>
              </a:rPr>
              <a:t>UniversalHealth</a:t>
            </a:r>
            <a:endParaRPr lang="en-US" sz="1400">
              <a:solidFill>
                <a:schemeClr val="bg1"/>
              </a:solidFill>
            </a:endParaRPr>
          </a:p>
        </p:txBody>
      </p:sp>
      <p:grpSp>
        <p:nvGrpSpPr>
          <p:cNvPr id="149" name="Group 3">
            <a:extLst>
              <a:ext uri="{FF2B5EF4-FFF2-40B4-BE49-F238E27FC236}">
                <a16:creationId xmlns:a16="http://schemas.microsoft.com/office/drawing/2014/main" id="{3A8A7D58-6DBC-EA42-A025-3D90A6A8486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0" name="Freeform 140">
              <a:extLst>
                <a:ext uri="{FF2B5EF4-FFF2-40B4-BE49-F238E27FC236}">
                  <a16:creationId xmlns:a16="http://schemas.microsoft.com/office/drawing/2014/main" id="{770373ED-29D2-D24D-A1CE-3A779291A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Freeform 141">
              <a:extLst>
                <a:ext uri="{FF2B5EF4-FFF2-40B4-BE49-F238E27FC236}">
                  <a16:creationId xmlns:a16="http://schemas.microsoft.com/office/drawing/2014/main" id="{92301FFF-8708-DE4B-909E-F9E1E0D01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Freeform 142">
              <a:extLst>
                <a:ext uri="{FF2B5EF4-FFF2-40B4-BE49-F238E27FC236}">
                  <a16:creationId xmlns:a16="http://schemas.microsoft.com/office/drawing/2014/main" id="{E58D59BF-4B67-A647-B903-5704F26193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Freeform 143">
              <a:extLst>
                <a:ext uri="{FF2B5EF4-FFF2-40B4-BE49-F238E27FC236}">
                  <a16:creationId xmlns:a16="http://schemas.microsoft.com/office/drawing/2014/main" id="{FCD48C35-059E-AA4A-BD8B-14EE78382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Freeform 144">
              <a:extLst>
                <a:ext uri="{FF2B5EF4-FFF2-40B4-BE49-F238E27FC236}">
                  <a16:creationId xmlns:a16="http://schemas.microsoft.com/office/drawing/2014/main" id="{6C166EE7-24BF-7A40-81A7-73D2D4187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Freeform 145">
              <a:extLst>
                <a:ext uri="{FF2B5EF4-FFF2-40B4-BE49-F238E27FC236}">
                  <a16:creationId xmlns:a16="http://schemas.microsoft.com/office/drawing/2014/main" id="{59BA5E49-A465-3346-913F-6504F7961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Freeform 146">
              <a:extLst>
                <a:ext uri="{FF2B5EF4-FFF2-40B4-BE49-F238E27FC236}">
                  <a16:creationId xmlns:a16="http://schemas.microsoft.com/office/drawing/2014/main" id="{BD85C5BC-DE78-C042-90AE-16884DFC0B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" name="Freeform 147">
              <a:extLst>
                <a:ext uri="{FF2B5EF4-FFF2-40B4-BE49-F238E27FC236}">
                  <a16:creationId xmlns:a16="http://schemas.microsoft.com/office/drawing/2014/main" id="{ED78CED1-61B5-A847-95B2-EE61AD80C0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8" name="Freeform 148">
              <a:extLst>
                <a:ext uri="{FF2B5EF4-FFF2-40B4-BE49-F238E27FC236}">
                  <a16:creationId xmlns:a16="http://schemas.microsoft.com/office/drawing/2014/main" id="{69F1249D-7EAD-3F4D-9F76-F39087E94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9" name="Freeform 149">
              <a:extLst>
                <a:ext uri="{FF2B5EF4-FFF2-40B4-BE49-F238E27FC236}">
                  <a16:creationId xmlns:a16="http://schemas.microsoft.com/office/drawing/2014/main" id="{2B5B4744-E0A0-FC46-9C81-316984D89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Freeform 150">
              <a:extLst>
                <a:ext uri="{FF2B5EF4-FFF2-40B4-BE49-F238E27FC236}">
                  <a16:creationId xmlns:a16="http://schemas.microsoft.com/office/drawing/2014/main" id="{0768F7AD-1DC4-EB41-8DE3-D690A00AC1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Freeform 151">
              <a:extLst>
                <a:ext uri="{FF2B5EF4-FFF2-40B4-BE49-F238E27FC236}">
                  <a16:creationId xmlns:a16="http://schemas.microsoft.com/office/drawing/2014/main" id="{8D44AE24-C2DD-874B-9455-F0027B6FF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Freeform 152">
              <a:extLst>
                <a:ext uri="{FF2B5EF4-FFF2-40B4-BE49-F238E27FC236}">
                  <a16:creationId xmlns:a16="http://schemas.microsoft.com/office/drawing/2014/main" id="{AF781A7F-F912-074F-93F6-FC98C71493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3" name="Freeform 153">
              <a:extLst>
                <a:ext uri="{FF2B5EF4-FFF2-40B4-BE49-F238E27FC236}">
                  <a16:creationId xmlns:a16="http://schemas.microsoft.com/office/drawing/2014/main" id="{ABB83A2A-13FE-5948-A45D-3686A37009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4" name="Freeform 154">
              <a:extLst>
                <a:ext uri="{FF2B5EF4-FFF2-40B4-BE49-F238E27FC236}">
                  <a16:creationId xmlns:a16="http://schemas.microsoft.com/office/drawing/2014/main" id="{3CCF1335-A75C-0E49-99D0-37323EF0E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5" name="Freeform 155">
              <a:extLst>
                <a:ext uri="{FF2B5EF4-FFF2-40B4-BE49-F238E27FC236}">
                  <a16:creationId xmlns:a16="http://schemas.microsoft.com/office/drawing/2014/main" id="{FE7089DB-1AD5-2F4A-B795-F2775DD46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Freeform 156">
              <a:extLst>
                <a:ext uri="{FF2B5EF4-FFF2-40B4-BE49-F238E27FC236}">
                  <a16:creationId xmlns:a16="http://schemas.microsoft.com/office/drawing/2014/main" id="{F6B0C83F-8889-9D45-9E47-216DB232C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Freeform 157">
              <a:extLst>
                <a:ext uri="{FF2B5EF4-FFF2-40B4-BE49-F238E27FC236}">
                  <a16:creationId xmlns:a16="http://schemas.microsoft.com/office/drawing/2014/main" id="{EED8BCE1-8755-B74E-A2CE-E8663C1D8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Freeform 158">
              <a:extLst>
                <a:ext uri="{FF2B5EF4-FFF2-40B4-BE49-F238E27FC236}">
                  <a16:creationId xmlns:a16="http://schemas.microsoft.com/office/drawing/2014/main" id="{0B3B23E9-01F9-EE4D-9431-231F1D1AA4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Freeform 159">
              <a:extLst>
                <a:ext uri="{FF2B5EF4-FFF2-40B4-BE49-F238E27FC236}">
                  <a16:creationId xmlns:a16="http://schemas.microsoft.com/office/drawing/2014/main" id="{66BD1583-860E-6E43-A093-7D5076320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0" name="Freeform 160">
              <a:extLst>
                <a:ext uri="{FF2B5EF4-FFF2-40B4-BE49-F238E27FC236}">
                  <a16:creationId xmlns:a16="http://schemas.microsoft.com/office/drawing/2014/main" id="{A13E5515-38E0-6346-B92C-BA64F7EEB4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" name="Freeform 161">
              <a:extLst>
                <a:ext uri="{FF2B5EF4-FFF2-40B4-BE49-F238E27FC236}">
                  <a16:creationId xmlns:a16="http://schemas.microsoft.com/office/drawing/2014/main" id="{4E8BE991-4AC3-5F44-B8F1-6D0CDA437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" name="Freeform 162">
              <a:extLst>
                <a:ext uri="{FF2B5EF4-FFF2-40B4-BE49-F238E27FC236}">
                  <a16:creationId xmlns:a16="http://schemas.microsoft.com/office/drawing/2014/main" id="{BA0205E1-E80E-DC44-9366-336B090A7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Freeform 163">
              <a:extLst>
                <a:ext uri="{FF2B5EF4-FFF2-40B4-BE49-F238E27FC236}">
                  <a16:creationId xmlns:a16="http://schemas.microsoft.com/office/drawing/2014/main" id="{80C42CE5-353C-C04C-89F9-679B2C971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Freeform 164">
              <a:extLst>
                <a:ext uri="{FF2B5EF4-FFF2-40B4-BE49-F238E27FC236}">
                  <a16:creationId xmlns:a16="http://schemas.microsoft.com/office/drawing/2014/main" id="{2A998143-C830-7540-AE2C-92A71884E0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Freeform 165">
              <a:extLst>
                <a:ext uri="{FF2B5EF4-FFF2-40B4-BE49-F238E27FC236}">
                  <a16:creationId xmlns:a16="http://schemas.microsoft.com/office/drawing/2014/main" id="{DC813246-F1F1-1D42-BDED-4E671C476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Freeform 166">
              <a:extLst>
                <a:ext uri="{FF2B5EF4-FFF2-40B4-BE49-F238E27FC236}">
                  <a16:creationId xmlns:a16="http://schemas.microsoft.com/office/drawing/2014/main" id="{72FB9D6C-7168-5E4C-9C27-154CD7CD19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Freeform 167">
              <a:extLst>
                <a:ext uri="{FF2B5EF4-FFF2-40B4-BE49-F238E27FC236}">
                  <a16:creationId xmlns:a16="http://schemas.microsoft.com/office/drawing/2014/main" id="{99E58AC0-CC22-7F4D-ACC2-755347C26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" name="Freeform 168">
              <a:extLst>
                <a:ext uri="{FF2B5EF4-FFF2-40B4-BE49-F238E27FC236}">
                  <a16:creationId xmlns:a16="http://schemas.microsoft.com/office/drawing/2014/main" id="{C93E0E58-356C-B74A-BAA8-E3C34D1A05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9" name="Freeform 169">
              <a:extLst>
                <a:ext uri="{FF2B5EF4-FFF2-40B4-BE49-F238E27FC236}">
                  <a16:creationId xmlns:a16="http://schemas.microsoft.com/office/drawing/2014/main" id="{1E99C9FF-10F6-6845-9FB1-F53A96905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0" name="Freeform 170">
              <a:extLst>
                <a:ext uri="{FF2B5EF4-FFF2-40B4-BE49-F238E27FC236}">
                  <a16:creationId xmlns:a16="http://schemas.microsoft.com/office/drawing/2014/main" id="{5027E3C2-B4E2-7644-BB39-800BB2B6D5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Freeform 171">
              <a:extLst>
                <a:ext uri="{FF2B5EF4-FFF2-40B4-BE49-F238E27FC236}">
                  <a16:creationId xmlns:a16="http://schemas.microsoft.com/office/drawing/2014/main" id="{FD1059C4-2956-744F-903B-61B674F45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Freeform 172">
              <a:extLst>
                <a:ext uri="{FF2B5EF4-FFF2-40B4-BE49-F238E27FC236}">
                  <a16:creationId xmlns:a16="http://schemas.microsoft.com/office/drawing/2014/main" id="{A6B2F7D2-90E5-A044-A679-C18B03E5B4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Freeform 173">
              <a:extLst>
                <a:ext uri="{FF2B5EF4-FFF2-40B4-BE49-F238E27FC236}">
                  <a16:creationId xmlns:a16="http://schemas.microsoft.com/office/drawing/2014/main" id="{BB4E726E-8E57-324B-94E3-FAE6D1576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Freeform 174">
              <a:extLst>
                <a:ext uri="{FF2B5EF4-FFF2-40B4-BE49-F238E27FC236}">
                  <a16:creationId xmlns:a16="http://schemas.microsoft.com/office/drawing/2014/main" id="{94875DBB-2F74-164B-B5F0-B4D75FEAAF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5" name="Freeform 175">
              <a:extLst>
                <a:ext uri="{FF2B5EF4-FFF2-40B4-BE49-F238E27FC236}">
                  <a16:creationId xmlns:a16="http://schemas.microsoft.com/office/drawing/2014/main" id="{5C303F4D-FAE3-134A-8543-99EC8F00E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" name="Freeform 176">
              <a:extLst>
                <a:ext uri="{FF2B5EF4-FFF2-40B4-BE49-F238E27FC236}">
                  <a16:creationId xmlns:a16="http://schemas.microsoft.com/office/drawing/2014/main" id="{C81D16CD-28C8-CA4D-AE37-F11A080E05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" name="Freeform 177">
              <a:extLst>
                <a:ext uri="{FF2B5EF4-FFF2-40B4-BE49-F238E27FC236}">
                  <a16:creationId xmlns:a16="http://schemas.microsoft.com/office/drawing/2014/main" id="{7884BD48-079E-BE47-BD83-11773DBAE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Freeform 178">
              <a:extLst>
                <a:ext uri="{FF2B5EF4-FFF2-40B4-BE49-F238E27FC236}">
                  <a16:creationId xmlns:a16="http://schemas.microsoft.com/office/drawing/2014/main" id="{5C894832-F165-B94C-9525-4FCD6E545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Freeform 179">
              <a:extLst>
                <a:ext uri="{FF2B5EF4-FFF2-40B4-BE49-F238E27FC236}">
                  <a16:creationId xmlns:a16="http://schemas.microsoft.com/office/drawing/2014/main" id="{C5E5E01F-628C-064D-AFD4-F748FD359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Freeform 180">
              <a:extLst>
                <a:ext uri="{FF2B5EF4-FFF2-40B4-BE49-F238E27FC236}">
                  <a16:creationId xmlns:a16="http://schemas.microsoft.com/office/drawing/2014/main" id="{4099A04C-2F87-3840-8D60-94B4196AD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Freeform 181">
              <a:extLst>
                <a:ext uri="{FF2B5EF4-FFF2-40B4-BE49-F238E27FC236}">
                  <a16:creationId xmlns:a16="http://schemas.microsoft.com/office/drawing/2014/main" id="{7046968D-8DCD-F24E-8AA2-7741826F3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2" name="Freeform 182">
              <a:extLst>
                <a:ext uri="{FF2B5EF4-FFF2-40B4-BE49-F238E27FC236}">
                  <a16:creationId xmlns:a16="http://schemas.microsoft.com/office/drawing/2014/main" id="{CAF88633-5D11-3540-9575-E4E63A695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3" name="Freeform 183">
              <a:extLst>
                <a:ext uri="{FF2B5EF4-FFF2-40B4-BE49-F238E27FC236}">
                  <a16:creationId xmlns:a16="http://schemas.microsoft.com/office/drawing/2014/main" id="{F646704E-F48C-4447-9C63-0667604DE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" name="Freeform 184">
              <a:extLst>
                <a:ext uri="{FF2B5EF4-FFF2-40B4-BE49-F238E27FC236}">
                  <a16:creationId xmlns:a16="http://schemas.microsoft.com/office/drawing/2014/main" id="{5247F992-0CEB-2A43-9A99-DFB1EC18B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5" name="Freeform 185">
              <a:extLst>
                <a:ext uri="{FF2B5EF4-FFF2-40B4-BE49-F238E27FC236}">
                  <a16:creationId xmlns:a16="http://schemas.microsoft.com/office/drawing/2014/main" id="{7D81746D-D9ED-C84E-88CF-EE2A4E50F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6" name="Freeform 186">
              <a:extLst>
                <a:ext uri="{FF2B5EF4-FFF2-40B4-BE49-F238E27FC236}">
                  <a16:creationId xmlns:a16="http://schemas.microsoft.com/office/drawing/2014/main" id="{EE427E56-02E2-EE40-8F19-8F5E19182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" name="Freeform 187">
              <a:extLst>
                <a:ext uri="{FF2B5EF4-FFF2-40B4-BE49-F238E27FC236}">
                  <a16:creationId xmlns:a16="http://schemas.microsoft.com/office/drawing/2014/main" id="{EB60DE97-6247-8C46-8C52-A39C174F5F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" name="Freeform 188">
              <a:extLst>
                <a:ext uri="{FF2B5EF4-FFF2-40B4-BE49-F238E27FC236}">
                  <a16:creationId xmlns:a16="http://schemas.microsoft.com/office/drawing/2014/main" id="{D0D120A9-7494-D742-A6D0-5C475013A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9" name="Freeform 189">
              <a:extLst>
                <a:ext uri="{FF2B5EF4-FFF2-40B4-BE49-F238E27FC236}">
                  <a16:creationId xmlns:a16="http://schemas.microsoft.com/office/drawing/2014/main" id="{48543F15-7548-4C4F-83D1-D9DA6992CC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" name="Freeform 190">
              <a:extLst>
                <a:ext uri="{FF2B5EF4-FFF2-40B4-BE49-F238E27FC236}">
                  <a16:creationId xmlns:a16="http://schemas.microsoft.com/office/drawing/2014/main" id="{63A29896-2A09-4347-A115-82FA47C77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1" name="Freeform 191">
              <a:extLst>
                <a:ext uri="{FF2B5EF4-FFF2-40B4-BE49-F238E27FC236}">
                  <a16:creationId xmlns:a16="http://schemas.microsoft.com/office/drawing/2014/main" id="{8365BBD6-AB34-4E4D-9E8D-C3238558D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2" name="Freeform 192">
              <a:extLst>
                <a:ext uri="{FF2B5EF4-FFF2-40B4-BE49-F238E27FC236}">
                  <a16:creationId xmlns:a16="http://schemas.microsoft.com/office/drawing/2014/main" id="{81FE83D9-0FB5-0242-86C7-37B29C6F8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" name="Freeform 193">
              <a:extLst>
                <a:ext uri="{FF2B5EF4-FFF2-40B4-BE49-F238E27FC236}">
                  <a16:creationId xmlns:a16="http://schemas.microsoft.com/office/drawing/2014/main" id="{70646EE0-7646-E740-A9A8-CD211C2A8E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4" name="Freeform 194">
              <a:extLst>
                <a:ext uri="{FF2B5EF4-FFF2-40B4-BE49-F238E27FC236}">
                  <a16:creationId xmlns:a16="http://schemas.microsoft.com/office/drawing/2014/main" id="{04B76D59-5824-3249-8FA0-C95DAD3AC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5" name="Freeform 195">
              <a:extLst>
                <a:ext uri="{FF2B5EF4-FFF2-40B4-BE49-F238E27FC236}">
                  <a16:creationId xmlns:a16="http://schemas.microsoft.com/office/drawing/2014/main" id="{08125F4D-6982-A64A-9499-1F108EC52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6" name="Freeform 196">
              <a:extLst>
                <a:ext uri="{FF2B5EF4-FFF2-40B4-BE49-F238E27FC236}">
                  <a16:creationId xmlns:a16="http://schemas.microsoft.com/office/drawing/2014/main" id="{099D134A-D292-F849-8B09-2423E4CBA8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7" name="Freeform 197">
              <a:extLst>
                <a:ext uri="{FF2B5EF4-FFF2-40B4-BE49-F238E27FC236}">
                  <a16:creationId xmlns:a16="http://schemas.microsoft.com/office/drawing/2014/main" id="{BC165005-F3A4-3A4C-BDF2-F69FC4FAE2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" name="Freeform 198">
              <a:extLst>
                <a:ext uri="{FF2B5EF4-FFF2-40B4-BE49-F238E27FC236}">
                  <a16:creationId xmlns:a16="http://schemas.microsoft.com/office/drawing/2014/main" id="{78AF49C4-345B-B442-821D-747EF6308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" name="Freeform 199">
              <a:extLst>
                <a:ext uri="{FF2B5EF4-FFF2-40B4-BE49-F238E27FC236}">
                  <a16:creationId xmlns:a16="http://schemas.microsoft.com/office/drawing/2014/main" id="{7CCA2B17-852B-1548-ABF4-FA4150A2F1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" name="Freeform 200">
              <a:extLst>
                <a:ext uri="{FF2B5EF4-FFF2-40B4-BE49-F238E27FC236}">
                  <a16:creationId xmlns:a16="http://schemas.microsoft.com/office/drawing/2014/main" id="{2310DC4F-813E-BB4F-84E8-4D4D9B062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" name="Freeform 201">
              <a:extLst>
                <a:ext uri="{FF2B5EF4-FFF2-40B4-BE49-F238E27FC236}">
                  <a16:creationId xmlns:a16="http://schemas.microsoft.com/office/drawing/2014/main" id="{7E9B1BC9-21CC-2C47-9B58-415D0A9ED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" name="Freeform 202">
              <a:extLst>
                <a:ext uri="{FF2B5EF4-FFF2-40B4-BE49-F238E27FC236}">
                  <a16:creationId xmlns:a16="http://schemas.microsoft.com/office/drawing/2014/main" id="{6C9B6715-697A-EF48-BFCE-5A78496E21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" name="Freeform 203">
              <a:extLst>
                <a:ext uri="{FF2B5EF4-FFF2-40B4-BE49-F238E27FC236}">
                  <a16:creationId xmlns:a16="http://schemas.microsoft.com/office/drawing/2014/main" id="{835863A6-559C-8B44-A7C2-F1F8D8063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" name="Freeform 204">
              <a:extLst>
                <a:ext uri="{FF2B5EF4-FFF2-40B4-BE49-F238E27FC236}">
                  <a16:creationId xmlns:a16="http://schemas.microsoft.com/office/drawing/2014/main" id="{47A8FA8C-2991-8740-B373-AC75BCBB4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" name="Freeform 205">
              <a:extLst>
                <a:ext uri="{FF2B5EF4-FFF2-40B4-BE49-F238E27FC236}">
                  <a16:creationId xmlns:a16="http://schemas.microsoft.com/office/drawing/2014/main" id="{AC37F6C3-E51A-3F44-971D-7518FA3E8C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6" name="Freeform 206">
              <a:extLst>
                <a:ext uri="{FF2B5EF4-FFF2-40B4-BE49-F238E27FC236}">
                  <a16:creationId xmlns:a16="http://schemas.microsoft.com/office/drawing/2014/main" id="{C7153D3B-1B0B-6B45-9372-BE98DCFD3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7" name="Freeform 207">
              <a:extLst>
                <a:ext uri="{FF2B5EF4-FFF2-40B4-BE49-F238E27FC236}">
                  <a16:creationId xmlns:a16="http://schemas.microsoft.com/office/drawing/2014/main" id="{6ABEB16E-10D3-8448-9D9C-D29082AB2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" name="Freeform 208">
              <a:extLst>
                <a:ext uri="{FF2B5EF4-FFF2-40B4-BE49-F238E27FC236}">
                  <a16:creationId xmlns:a16="http://schemas.microsoft.com/office/drawing/2014/main" id="{D8F94596-0462-404E-8B90-79B0E91CC5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" name="Freeform 209">
              <a:extLst>
                <a:ext uri="{FF2B5EF4-FFF2-40B4-BE49-F238E27FC236}">
                  <a16:creationId xmlns:a16="http://schemas.microsoft.com/office/drawing/2014/main" id="{400F3D3C-1AC3-CE4C-BB3D-4996C59E9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0" name="Freeform 210">
              <a:extLst>
                <a:ext uri="{FF2B5EF4-FFF2-40B4-BE49-F238E27FC236}">
                  <a16:creationId xmlns:a16="http://schemas.microsoft.com/office/drawing/2014/main" id="{92C12B50-EE2E-4445-9872-2ABAAF71A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1" name="Freeform 211">
              <a:extLst>
                <a:ext uri="{FF2B5EF4-FFF2-40B4-BE49-F238E27FC236}">
                  <a16:creationId xmlns:a16="http://schemas.microsoft.com/office/drawing/2014/main" id="{339098EB-1689-3645-B7DA-1B877E04A0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2" name="Freeform 212">
              <a:extLst>
                <a:ext uri="{FF2B5EF4-FFF2-40B4-BE49-F238E27FC236}">
                  <a16:creationId xmlns:a16="http://schemas.microsoft.com/office/drawing/2014/main" id="{9660B2A8-A01E-3441-8922-77F712569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3" name="Freeform 213">
              <a:extLst>
                <a:ext uri="{FF2B5EF4-FFF2-40B4-BE49-F238E27FC236}">
                  <a16:creationId xmlns:a16="http://schemas.microsoft.com/office/drawing/2014/main" id="{C0003049-5BB3-874E-A96B-90A698C4B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4" name="Freeform 214">
              <a:extLst>
                <a:ext uri="{FF2B5EF4-FFF2-40B4-BE49-F238E27FC236}">
                  <a16:creationId xmlns:a16="http://schemas.microsoft.com/office/drawing/2014/main" id="{2BF9025E-D6B2-3649-AC07-277ABE3D37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5" name="Freeform 215">
              <a:extLst>
                <a:ext uri="{FF2B5EF4-FFF2-40B4-BE49-F238E27FC236}">
                  <a16:creationId xmlns:a16="http://schemas.microsoft.com/office/drawing/2014/main" id="{C11E806F-D1DD-E440-BFE4-4418D1920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6" name="Freeform 216">
              <a:extLst>
                <a:ext uri="{FF2B5EF4-FFF2-40B4-BE49-F238E27FC236}">
                  <a16:creationId xmlns:a16="http://schemas.microsoft.com/office/drawing/2014/main" id="{F83EA60D-7FF9-7644-B0AD-339027CB1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7" name="Freeform 217">
              <a:extLst>
                <a:ext uri="{FF2B5EF4-FFF2-40B4-BE49-F238E27FC236}">
                  <a16:creationId xmlns:a16="http://schemas.microsoft.com/office/drawing/2014/main" id="{5D4F8FCD-A45D-504B-9DB7-E6203AD0DC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" name="Freeform 218">
              <a:extLst>
                <a:ext uri="{FF2B5EF4-FFF2-40B4-BE49-F238E27FC236}">
                  <a16:creationId xmlns:a16="http://schemas.microsoft.com/office/drawing/2014/main" id="{B3D0ED8D-BD55-3C43-9B1B-666C048EB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" name="Freeform 219">
              <a:extLst>
                <a:ext uri="{FF2B5EF4-FFF2-40B4-BE49-F238E27FC236}">
                  <a16:creationId xmlns:a16="http://schemas.microsoft.com/office/drawing/2014/main" id="{EF62DAAD-28FF-4948-9031-95C8B1A1B4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" name="Freeform 220">
              <a:extLst>
                <a:ext uri="{FF2B5EF4-FFF2-40B4-BE49-F238E27FC236}">
                  <a16:creationId xmlns:a16="http://schemas.microsoft.com/office/drawing/2014/main" id="{7530FB09-F980-F34B-BF8D-2F401F334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1" name="Freeform 221">
              <a:extLst>
                <a:ext uri="{FF2B5EF4-FFF2-40B4-BE49-F238E27FC236}">
                  <a16:creationId xmlns:a16="http://schemas.microsoft.com/office/drawing/2014/main" id="{BE3DD24E-51A5-634B-A3BD-BC0059122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2" name="Freeform 222">
              <a:extLst>
                <a:ext uri="{FF2B5EF4-FFF2-40B4-BE49-F238E27FC236}">
                  <a16:creationId xmlns:a16="http://schemas.microsoft.com/office/drawing/2014/main" id="{8A276497-43D0-164E-8BE6-E06ED054A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3" name="Freeform 223">
              <a:extLst>
                <a:ext uri="{FF2B5EF4-FFF2-40B4-BE49-F238E27FC236}">
                  <a16:creationId xmlns:a16="http://schemas.microsoft.com/office/drawing/2014/main" id="{616E8332-117D-E04B-A280-6602C7420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4" name="Freeform 224">
              <a:extLst>
                <a:ext uri="{FF2B5EF4-FFF2-40B4-BE49-F238E27FC236}">
                  <a16:creationId xmlns:a16="http://schemas.microsoft.com/office/drawing/2014/main" id="{9C3551CB-F733-4E46-B1BA-98A08C26B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5" name="Freeform 225">
              <a:extLst>
                <a:ext uri="{FF2B5EF4-FFF2-40B4-BE49-F238E27FC236}">
                  <a16:creationId xmlns:a16="http://schemas.microsoft.com/office/drawing/2014/main" id="{39AA70F8-C834-0D4C-AADB-88DD3F0D7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6" name="Freeform 226">
              <a:extLst>
                <a:ext uri="{FF2B5EF4-FFF2-40B4-BE49-F238E27FC236}">
                  <a16:creationId xmlns:a16="http://schemas.microsoft.com/office/drawing/2014/main" id="{A87DB1CE-C7C2-F940-9C0B-53AE61302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7" name="Freeform 227">
              <a:extLst>
                <a:ext uri="{FF2B5EF4-FFF2-40B4-BE49-F238E27FC236}">
                  <a16:creationId xmlns:a16="http://schemas.microsoft.com/office/drawing/2014/main" id="{6F6E28F2-0524-1B46-A7FA-79BB3C769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" name="Freeform 228">
              <a:extLst>
                <a:ext uri="{FF2B5EF4-FFF2-40B4-BE49-F238E27FC236}">
                  <a16:creationId xmlns:a16="http://schemas.microsoft.com/office/drawing/2014/main" id="{57C40191-9300-2248-9ACC-E2D276663A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" name="Freeform 229">
              <a:extLst>
                <a:ext uri="{FF2B5EF4-FFF2-40B4-BE49-F238E27FC236}">
                  <a16:creationId xmlns:a16="http://schemas.microsoft.com/office/drawing/2014/main" id="{541C9014-C3E3-CA4B-91F8-FC2771F4F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0" name="Freeform 230">
              <a:extLst>
                <a:ext uri="{FF2B5EF4-FFF2-40B4-BE49-F238E27FC236}">
                  <a16:creationId xmlns:a16="http://schemas.microsoft.com/office/drawing/2014/main" id="{4EBAC7F4-3377-F745-A2BA-4EB58E007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1" name="Freeform 231">
              <a:extLst>
                <a:ext uri="{FF2B5EF4-FFF2-40B4-BE49-F238E27FC236}">
                  <a16:creationId xmlns:a16="http://schemas.microsoft.com/office/drawing/2014/main" id="{3EFF14A3-D05A-CE4C-AF5B-6863AFCBB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2" name="Freeform 232">
              <a:extLst>
                <a:ext uri="{FF2B5EF4-FFF2-40B4-BE49-F238E27FC236}">
                  <a16:creationId xmlns:a16="http://schemas.microsoft.com/office/drawing/2014/main" id="{93774152-CC87-A441-BE8F-4CAFB863E9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3" name="Freeform 233">
              <a:extLst>
                <a:ext uri="{FF2B5EF4-FFF2-40B4-BE49-F238E27FC236}">
                  <a16:creationId xmlns:a16="http://schemas.microsoft.com/office/drawing/2014/main" id="{E8881A13-85D1-5C48-BF9E-062FA2E63B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4" name="Freeform 234">
              <a:extLst>
                <a:ext uri="{FF2B5EF4-FFF2-40B4-BE49-F238E27FC236}">
                  <a16:creationId xmlns:a16="http://schemas.microsoft.com/office/drawing/2014/main" id="{FEE17005-275E-3849-AE14-2D9C8651C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5" name="Freeform 235">
              <a:extLst>
                <a:ext uri="{FF2B5EF4-FFF2-40B4-BE49-F238E27FC236}">
                  <a16:creationId xmlns:a16="http://schemas.microsoft.com/office/drawing/2014/main" id="{95D25149-62F8-AC4C-84B5-13FEA8BBCD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6" name="Freeform 236">
              <a:extLst>
                <a:ext uri="{FF2B5EF4-FFF2-40B4-BE49-F238E27FC236}">
                  <a16:creationId xmlns:a16="http://schemas.microsoft.com/office/drawing/2014/main" id="{A38E23EB-749F-E34B-896E-B6F35D3FBE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7" name="Freeform 237">
              <a:extLst>
                <a:ext uri="{FF2B5EF4-FFF2-40B4-BE49-F238E27FC236}">
                  <a16:creationId xmlns:a16="http://schemas.microsoft.com/office/drawing/2014/main" id="{11A6F519-4BB0-5745-9BCC-F7E9BDAD0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8" name="Freeform 238">
              <a:extLst>
                <a:ext uri="{FF2B5EF4-FFF2-40B4-BE49-F238E27FC236}">
                  <a16:creationId xmlns:a16="http://schemas.microsoft.com/office/drawing/2014/main" id="{D260990B-8B68-B040-B707-DEDEBDE554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" name="Freeform 239">
              <a:extLst>
                <a:ext uri="{FF2B5EF4-FFF2-40B4-BE49-F238E27FC236}">
                  <a16:creationId xmlns:a16="http://schemas.microsoft.com/office/drawing/2014/main" id="{8F36AB6F-08F5-C048-938F-44472E4575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" name="Freeform 240">
              <a:extLst>
                <a:ext uri="{FF2B5EF4-FFF2-40B4-BE49-F238E27FC236}">
                  <a16:creationId xmlns:a16="http://schemas.microsoft.com/office/drawing/2014/main" id="{057FDC69-D13B-7341-AD20-03879BC18E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1" name="Freeform 241">
              <a:extLst>
                <a:ext uri="{FF2B5EF4-FFF2-40B4-BE49-F238E27FC236}">
                  <a16:creationId xmlns:a16="http://schemas.microsoft.com/office/drawing/2014/main" id="{B8D253E7-6639-474C-8036-DB5A5CF732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2" name="Freeform 242">
              <a:extLst>
                <a:ext uri="{FF2B5EF4-FFF2-40B4-BE49-F238E27FC236}">
                  <a16:creationId xmlns:a16="http://schemas.microsoft.com/office/drawing/2014/main" id="{355A4349-9917-EF48-8AA4-F878417B8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3" name="Freeform 243">
              <a:extLst>
                <a:ext uri="{FF2B5EF4-FFF2-40B4-BE49-F238E27FC236}">
                  <a16:creationId xmlns:a16="http://schemas.microsoft.com/office/drawing/2014/main" id="{431BE6E2-D2B6-4446-8291-B3FBE33E2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" name="Freeform 244">
              <a:extLst>
                <a:ext uri="{FF2B5EF4-FFF2-40B4-BE49-F238E27FC236}">
                  <a16:creationId xmlns:a16="http://schemas.microsoft.com/office/drawing/2014/main" id="{12801824-FC4D-2A4E-AFC2-EEF22B0C3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5" name="Freeform 245">
              <a:extLst>
                <a:ext uri="{FF2B5EF4-FFF2-40B4-BE49-F238E27FC236}">
                  <a16:creationId xmlns:a16="http://schemas.microsoft.com/office/drawing/2014/main" id="{1E6573D1-0AAE-404E-8B07-6421CE4D7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6" name="Freeform 246">
              <a:extLst>
                <a:ext uri="{FF2B5EF4-FFF2-40B4-BE49-F238E27FC236}">
                  <a16:creationId xmlns:a16="http://schemas.microsoft.com/office/drawing/2014/main" id="{CC6CF16D-A6DE-8A43-88DD-C0A750E99F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7" name="Freeform 247">
              <a:extLst>
                <a:ext uri="{FF2B5EF4-FFF2-40B4-BE49-F238E27FC236}">
                  <a16:creationId xmlns:a16="http://schemas.microsoft.com/office/drawing/2014/main" id="{CBBE49D3-A4C2-9D46-9453-FD4643EBE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8" name="Freeform 248">
              <a:extLst>
                <a:ext uri="{FF2B5EF4-FFF2-40B4-BE49-F238E27FC236}">
                  <a16:creationId xmlns:a16="http://schemas.microsoft.com/office/drawing/2014/main" id="{71E808E8-650F-9744-B1A4-6DB8B18E6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" name="Freeform 249">
              <a:extLst>
                <a:ext uri="{FF2B5EF4-FFF2-40B4-BE49-F238E27FC236}">
                  <a16:creationId xmlns:a16="http://schemas.microsoft.com/office/drawing/2014/main" id="{B795EF74-EE1D-CD49-8621-14D23ADD5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0" name="Freeform 250">
              <a:extLst>
                <a:ext uri="{FF2B5EF4-FFF2-40B4-BE49-F238E27FC236}">
                  <a16:creationId xmlns:a16="http://schemas.microsoft.com/office/drawing/2014/main" id="{79A50BF7-8684-4F47-9177-663FDDFDC8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1" name="Freeform 251">
              <a:extLst>
                <a:ext uri="{FF2B5EF4-FFF2-40B4-BE49-F238E27FC236}">
                  <a16:creationId xmlns:a16="http://schemas.microsoft.com/office/drawing/2014/main" id="{50F83031-C849-5D42-9BAA-D037AD18AA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2" name="Freeform 252">
              <a:extLst>
                <a:ext uri="{FF2B5EF4-FFF2-40B4-BE49-F238E27FC236}">
                  <a16:creationId xmlns:a16="http://schemas.microsoft.com/office/drawing/2014/main" id="{6B3120D1-D055-2B46-8C8D-2FA063FCB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3" name="Freeform 253">
              <a:extLst>
                <a:ext uri="{FF2B5EF4-FFF2-40B4-BE49-F238E27FC236}">
                  <a16:creationId xmlns:a16="http://schemas.microsoft.com/office/drawing/2014/main" id="{B7D7E55C-92A0-C943-9766-0EC104642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4" name="Freeform 254">
              <a:extLst>
                <a:ext uri="{FF2B5EF4-FFF2-40B4-BE49-F238E27FC236}">
                  <a16:creationId xmlns:a16="http://schemas.microsoft.com/office/drawing/2014/main" id="{8D5C0B43-707F-484D-B2FD-478CE3665D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" name="Freeform 255">
              <a:extLst>
                <a:ext uri="{FF2B5EF4-FFF2-40B4-BE49-F238E27FC236}">
                  <a16:creationId xmlns:a16="http://schemas.microsoft.com/office/drawing/2014/main" id="{55EC7B6E-D642-124F-8735-50D8035EE5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6" name="Freeform 256">
              <a:extLst>
                <a:ext uri="{FF2B5EF4-FFF2-40B4-BE49-F238E27FC236}">
                  <a16:creationId xmlns:a16="http://schemas.microsoft.com/office/drawing/2014/main" id="{A07C0401-707D-5B42-B6AC-39D8093E19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7" name="Freeform 257">
              <a:extLst>
                <a:ext uri="{FF2B5EF4-FFF2-40B4-BE49-F238E27FC236}">
                  <a16:creationId xmlns:a16="http://schemas.microsoft.com/office/drawing/2014/main" id="{201C03CD-FAC7-B948-BCA5-FC2806A1A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8" name="Freeform 258">
              <a:extLst>
                <a:ext uri="{FF2B5EF4-FFF2-40B4-BE49-F238E27FC236}">
                  <a16:creationId xmlns:a16="http://schemas.microsoft.com/office/drawing/2014/main" id="{27D174E7-DCFC-B948-A1CD-163121FAF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" name="Freeform 259">
              <a:extLst>
                <a:ext uri="{FF2B5EF4-FFF2-40B4-BE49-F238E27FC236}">
                  <a16:creationId xmlns:a16="http://schemas.microsoft.com/office/drawing/2014/main" id="{981260D1-84E2-E84D-9C1A-288C07B7F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" name="Freeform 260">
              <a:extLst>
                <a:ext uri="{FF2B5EF4-FFF2-40B4-BE49-F238E27FC236}">
                  <a16:creationId xmlns:a16="http://schemas.microsoft.com/office/drawing/2014/main" id="{3E06FEC9-2577-2A4D-8556-89718DED6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" name="Freeform 261">
              <a:extLst>
                <a:ext uri="{FF2B5EF4-FFF2-40B4-BE49-F238E27FC236}">
                  <a16:creationId xmlns:a16="http://schemas.microsoft.com/office/drawing/2014/main" id="{C64E798A-E3F0-2840-BF68-0B5B487CFB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" name="Freeform 262">
              <a:extLst>
                <a:ext uri="{FF2B5EF4-FFF2-40B4-BE49-F238E27FC236}">
                  <a16:creationId xmlns:a16="http://schemas.microsoft.com/office/drawing/2014/main" id="{C5908126-493F-994D-998C-9FCA39D8B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" name="Freeform 263">
              <a:extLst>
                <a:ext uri="{FF2B5EF4-FFF2-40B4-BE49-F238E27FC236}">
                  <a16:creationId xmlns:a16="http://schemas.microsoft.com/office/drawing/2014/main" id="{122EBDB5-80FF-F542-96FD-FA9CDA9CE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7128317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cbook Mockup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3"/>
          </p:nvPr>
        </p:nvSpPr>
        <p:spPr bwMode="auto">
          <a:xfrm>
            <a:off x="0" y="-1"/>
            <a:ext cx="12192000" cy="6951785"/>
          </a:xfrm>
          <a:custGeom>
            <a:avLst/>
            <a:gdLst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44700 w 2044700"/>
              <a:gd name="connsiteY2" fmla="*/ 5143500 h 5143500"/>
              <a:gd name="connsiteX3" fmla="*/ 0 w 2044700"/>
              <a:gd name="connsiteY3" fmla="*/ 5143500 h 5143500"/>
              <a:gd name="connsiteX4" fmla="*/ 0 w 2044700"/>
              <a:gd name="connsiteY4" fmla="*/ 0 h 5143500"/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32000 w 2044700"/>
              <a:gd name="connsiteY2" fmla="*/ 1143000 h 5143500"/>
              <a:gd name="connsiteX3" fmla="*/ 2044700 w 2044700"/>
              <a:gd name="connsiteY3" fmla="*/ 5143500 h 5143500"/>
              <a:gd name="connsiteX4" fmla="*/ 0 w 2044700"/>
              <a:gd name="connsiteY4" fmla="*/ 5143500 h 5143500"/>
              <a:gd name="connsiteX5" fmla="*/ 0 w 2044700"/>
              <a:gd name="connsiteY5" fmla="*/ 0 h 5143500"/>
              <a:gd name="connsiteX0" fmla="*/ 0 w 3479809"/>
              <a:gd name="connsiteY0" fmla="*/ 12700 h 5156200"/>
              <a:gd name="connsiteX1" fmla="*/ 2044700 w 3479809"/>
              <a:gd name="connsiteY1" fmla="*/ 12700 h 5156200"/>
              <a:gd name="connsiteX2" fmla="*/ 3479800 w 3479809"/>
              <a:gd name="connsiteY2" fmla="*/ 0 h 5156200"/>
              <a:gd name="connsiteX3" fmla="*/ 2044700 w 3479809"/>
              <a:gd name="connsiteY3" fmla="*/ 5156200 h 5156200"/>
              <a:gd name="connsiteX4" fmla="*/ 0 w 3479809"/>
              <a:gd name="connsiteY4" fmla="*/ 5156200 h 5156200"/>
              <a:gd name="connsiteX5" fmla="*/ 0 w 3479809"/>
              <a:gd name="connsiteY5" fmla="*/ 12700 h 5156200"/>
              <a:gd name="connsiteX0" fmla="*/ 0 w 3484485"/>
              <a:gd name="connsiteY0" fmla="*/ 12700 h 5156200"/>
              <a:gd name="connsiteX1" fmla="*/ 2044700 w 3484485"/>
              <a:gd name="connsiteY1" fmla="*/ 12700 h 5156200"/>
              <a:gd name="connsiteX2" fmla="*/ 3479800 w 3484485"/>
              <a:gd name="connsiteY2" fmla="*/ 0 h 5156200"/>
              <a:gd name="connsiteX3" fmla="*/ 2489200 w 3484485"/>
              <a:gd name="connsiteY3" fmla="*/ 3251200 h 5156200"/>
              <a:gd name="connsiteX4" fmla="*/ 2044700 w 3484485"/>
              <a:gd name="connsiteY4" fmla="*/ 5156200 h 5156200"/>
              <a:gd name="connsiteX5" fmla="*/ 0 w 3484485"/>
              <a:gd name="connsiteY5" fmla="*/ 5156200 h 5156200"/>
              <a:gd name="connsiteX6" fmla="*/ 0 w 3484485"/>
              <a:gd name="connsiteY6" fmla="*/ 12700 h 5156200"/>
              <a:gd name="connsiteX0" fmla="*/ 0 w 3519784"/>
              <a:gd name="connsiteY0" fmla="*/ 12700 h 5156200"/>
              <a:gd name="connsiteX1" fmla="*/ 2044700 w 3519784"/>
              <a:gd name="connsiteY1" fmla="*/ 12700 h 5156200"/>
              <a:gd name="connsiteX2" fmla="*/ 3479800 w 3519784"/>
              <a:gd name="connsiteY2" fmla="*/ 0 h 5156200"/>
              <a:gd name="connsiteX3" fmla="*/ 3302000 w 3519784"/>
              <a:gd name="connsiteY3" fmla="*/ 3860800 h 5156200"/>
              <a:gd name="connsiteX4" fmla="*/ 2044700 w 3519784"/>
              <a:gd name="connsiteY4" fmla="*/ 5156200 h 5156200"/>
              <a:gd name="connsiteX5" fmla="*/ 0 w 3519784"/>
              <a:gd name="connsiteY5" fmla="*/ 5156200 h 5156200"/>
              <a:gd name="connsiteX6" fmla="*/ 0 w 3519784"/>
              <a:gd name="connsiteY6" fmla="*/ 12700 h 5156200"/>
              <a:gd name="connsiteX0" fmla="*/ 0 w 3493347"/>
              <a:gd name="connsiteY0" fmla="*/ 12700 h 5156200"/>
              <a:gd name="connsiteX1" fmla="*/ 2044700 w 3493347"/>
              <a:gd name="connsiteY1" fmla="*/ 12700 h 5156200"/>
              <a:gd name="connsiteX2" fmla="*/ 3479800 w 3493347"/>
              <a:gd name="connsiteY2" fmla="*/ 0 h 5156200"/>
              <a:gd name="connsiteX3" fmla="*/ 3302000 w 3493347"/>
              <a:gd name="connsiteY3" fmla="*/ 3860800 h 5156200"/>
              <a:gd name="connsiteX4" fmla="*/ 2044700 w 3493347"/>
              <a:gd name="connsiteY4" fmla="*/ 5156200 h 5156200"/>
              <a:gd name="connsiteX5" fmla="*/ 0 w 3493347"/>
              <a:gd name="connsiteY5" fmla="*/ 5156200 h 5156200"/>
              <a:gd name="connsiteX6" fmla="*/ 0 w 3493347"/>
              <a:gd name="connsiteY6" fmla="*/ 12700 h 515620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1556 w 3481356"/>
              <a:gd name="connsiteY0" fmla="*/ 12770 h 5156270"/>
              <a:gd name="connsiteX1" fmla="*/ 2046256 w 3481356"/>
              <a:gd name="connsiteY1" fmla="*/ 12770 h 5156270"/>
              <a:gd name="connsiteX2" fmla="*/ 3481356 w 3481356"/>
              <a:gd name="connsiteY2" fmla="*/ 70 h 5156270"/>
              <a:gd name="connsiteX3" fmla="*/ 3303556 w 3481356"/>
              <a:gd name="connsiteY3" fmla="*/ 3860870 h 5156270"/>
              <a:gd name="connsiteX4" fmla="*/ 2046256 w 3481356"/>
              <a:gd name="connsiteY4" fmla="*/ 5156270 h 5156270"/>
              <a:gd name="connsiteX5" fmla="*/ 1556 w 3481356"/>
              <a:gd name="connsiteY5" fmla="*/ 5156270 h 5156270"/>
              <a:gd name="connsiteX6" fmla="*/ 1556 w 3481356"/>
              <a:gd name="connsiteY6" fmla="*/ 12770 h 5156270"/>
              <a:gd name="connsiteX0" fmla="*/ 25400 w 3479800"/>
              <a:gd name="connsiteY0" fmla="*/ 381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25400 w 3479800"/>
              <a:gd name="connsiteY6" fmla="*/ 38170 h 5156270"/>
              <a:gd name="connsiteX0" fmla="*/ 25400 w 3302000"/>
              <a:gd name="connsiteY0" fmla="*/ 25400 h 5143500"/>
              <a:gd name="connsiteX1" fmla="*/ 2044700 w 3302000"/>
              <a:gd name="connsiteY1" fmla="*/ 0 h 5143500"/>
              <a:gd name="connsiteX2" fmla="*/ 2590800 w 3302000"/>
              <a:gd name="connsiteY2" fmla="*/ 1460500 h 5143500"/>
              <a:gd name="connsiteX3" fmla="*/ 3302000 w 3302000"/>
              <a:gd name="connsiteY3" fmla="*/ 3848100 h 5143500"/>
              <a:gd name="connsiteX4" fmla="*/ 2044700 w 3302000"/>
              <a:gd name="connsiteY4" fmla="*/ 5143500 h 5143500"/>
              <a:gd name="connsiteX5" fmla="*/ 0 w 3302000"/>
              <a:gd name="connsiteY5" fmla="*/ 5143500 h 5143500"/>
              <a:gd name="connsiteX6" fmla="*/ 25400 w 3302000"/>
              <a:gd name="connsiteY6" fmla="*/ 25400 h 5143500"/>
              <a:gd name="connsiteX0" fmla="*/ 25400 w 3302000"/>
              <a:gd name="connsiteY0" fmla="*/ 137 h 5118237"/>
              <a:gd name="connsiteX1" fmla="*/ 1828800 w 3302000"/>
              <a:gd name="connsiteY1" fmla="*/ 863737 h 5118237"/>
              <a:gd name="connsiteX2" fmla="*/ 2590800 w 3302000"/>
              <a:gd name="connsiteY2" fmla="*/ 1435237 h 5118237"/>
              <a:gd name="connsiteX3" fmla="*/ 3302000 w 3302000"/>
              <a:gd name="connsiteY3" fmla="*/ 3822837 h 5118237"/>
              <a:gd name="connsiteX4" fmla="*/ 2044700 w 3302000"/>
              <a:gd name="connsiteY4" fmla="*/ 5118237 h 5118237"/>
              <a:gd name="connsiteX5" fmla="*/ 0 w 3302000"/>
              <a:gd name="connsiteY5" fmla="*/ 5118237 h 5118237"/>
              <a:gd name="connsiteX6" fmla="*/ 25400 w 3302000"/>
              <a:gd name="connsiteY6" fmla="*/ 137 h 5118237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2590800 w 3467100"/>
              <a:gd name="connsiteY2" fmla="*/ 1447800 h 5130800"/>
              <a:gd name="connsiteX3" fmla="*/ 3302000 w 3467100"/>
              <a:gd name="connsiteY3" fmla="*/ 3835400 h 5130800"/>
              <a:gd name="connsiteX4" fmla="*/ 2044700 w 3467100"/>
              <a:gd name="connsiteY4" fmla="*/ 5130800 h 5130800"/>
              <a:gd name="connsiteX5" fmla="*/ 0 w 3467100"/>
              <a:gd name="connsiteY5" fmla="*/ 5130800 h 5130800"/>
              <a:gd name="connsiteX6" fmla="*/ 25400 w 3467100"/>
              <a:gd name="connsiteY6" fmla="*/ 12700 h 5130800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3302000 w 3467100"/>
              <a:gd name="connsiteY2" fmla="*/ 3835400 h 5130800"/>
              <a:gd name="connsiteX3" fmla="*/ 2044700 w 3467100"/>
              <a:gd name="connsiteY3" fmla="*/ 5130800 h 5130800"/>
              <a:gd name="connsiteX4" fmla="*/ 0 w 3467100"/>
              <a:gd name="connsiteY4" fmla="*/ 5130800 h 5130800"/>
              <a:gd name="connsiteX5" fmla="*/ 25400 w 3467100"/>
              <a:gd name="connsiteY5" fmla="*/ 12700 h 5130800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12700 w 3467100"/>
              <a:gd name="connsiteY5" fmla="*/ 1135945 h 5123745"/>
              <a:gd name="connsiteX6" fmla="*/ 25400 w 3467100"/>
              <a:gd name="connsiteY6" fmla="*/ 5645 h 5123745"/>
              <a:gd name="connsiteX0" fmla="*/ 1485909 w 4927609"/>
              <a:gd name="connsiteY0" fmla="*/ 5645 h 5123745"/>
              <a:gd name="connsiteX1" fmla="*/ 4927609 w 4927609"/>
              <a:gd name="connsiteY1" fmla="*/ 5645 h 5123745"/>
              <a:gd name="connsiteX2" fmla="*/ 4762509 w 4927609"/>
              <a:gd name="connsiteY2" fmla="*/ 3828345 h 5123745"/>
              <a:gd name="connsiteX3" fmla="*/ 3505209 w 4927609"/>
              <a:gd name="connsiteY3" fmla="*/ 5123745 h 5123745"/>
              <a:gd name="connsiteX4" fmla="*/ 1460509 w 4927609"/>
              <a:gd name="connsiteY4" fmla="*/ 5123745 h 5123745"/>
              <a:gd name="connsiteX5" fmla="*/ 9 w 4927609"/>
              <a:gd name="connsiteY5" fmla="*/ 602545 h 5123745"/>
              <a:gd name="connsiteX6" fmla="*/ 1485909 w 4927609"/>
              <a:gd name="connsiteY6" fmla="*/ 5645 h 5123745"/>
              <a:gd name="connsiteX0" fmla="*/ 1512775 w 4954475"/>
              <a:gd name="connsiteY0" fmla="*/ 5645 h 5123745"/>
              <a:gd name="connsiteX1" fmla="*/ 4954475 w 4954475"/>
              <a:gd name="connsiteY1" fmla="*/ 5645 h 5123745"/>
              <a:gd name="connsiteX2" fmla="*/ 4789375 w 4954475"/>
              <a:gd name="connsiteY2" fmla="*/ 3828345 h 5123745"/>
              <a:gd name="connsiteX3" fmla="*/ 3532075 w 4954475"/>
              <a:gd name="connsiteY3" fmla="*/ 5123745 h 5123745"/>
              <a:gd name="connsiteX4" fmla="*/ 1487375 w 4954475"/>
              <a:gd name="connsiteY4" fmla="*/ 5123745 h 5123745"/>
              <a:gd name="connsiteX5" fmla="*/ 623776 w 4954475"/>
              <a:gd name="connsiteY5" fmla="*/ 2532945 h 5123745"/>
              <a:gd name="connsiteX6" fmla="*/ 26875 w 4954475"/>
              <a:gd name="connsiteY6" fmla="*/ 602545 h 5123745"/>
              <a:gd name="connsiteX7" fmla="*/ 1512775 w 4954475"/>
              <a:gd name="connsiteY7" fmla="*/ 5645 h 5123745"/>
              <a:gd name="connsiteX0" fmla="*/ 2062882 w 5504582"/>
              <a:gd name="connsiteY0" fmla="*/ 5645 h 5123745"/>
              <a:gd name="connsiteX1" fmla="*/ 5504582 w 5504582"/>
              <a:gd name="connsiteY1" fmla="*/ 5645 h 5123745"/>
              <a:gd name="connsiteX2" fmla="*/ 5339482 w 5504582"/>
              <a:gd name="connsiteY2" fmla="*/ 3828345 h 5123745"/>
              <a:gd name="connsiteX3" fmla="*/ 4082182 w 5504582"/>
              <a:gd name="connsiteY3" fmla="*/ 5123745 h 5123745"/>
              <a:gd name="connsiteX4" fmla="*/ 2037482 w 5504582"/>
              <a:gd name="connsiteY4" fmla="*/ 5123745 h 5123745"/>
              <a:gd name="connsiteX5" fmla="*/ 56283 w 5504582"/>
              <a:gd name="connsiteY5" fmla="*/ 1796345 h 5123745"/>
              <a:gd name="connsiteX6" fmla="*/ 576982 w 5504582"/>
              <a:gd name="connsiteY6" fmla="*/ 602545 h 5123745"/>
              <a:gd name="connsiteX7" fmla="*/ 2062882 w 5504582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14221" h="5149145">
                <a:moveTo>
                  <a:pt x="2072521" y="5645"/>
                </a:moveTo>
                <a:cubicBezTo>
                  <a:pt x="2017488" y="-7055"/>
                  <a:pt x="4832654" y="5645"/>
                  <a:pt x="5514221" y="5645"/>
                </a:cubicBezTo>
                <a:lnTo>
                  <a:pt x="5349121" y="3828345"/>
                </a:lnTo>
                <a:cubicBezTo>
                  <a:pt x="5300438" y="5030612"/>
                  <a:pt x="4468588" y="5098345"/>
                  <a:pt x="4091821" y="5123745"/>
                </a:cubicBezTo>
                <a:lnTo>
                  <a:pt x="1869321" y="5149145"/>
                </a:lnTo>
                <a:cubicBezTo>
                  <a:pt x="1854505" y="5111045"/>
                  <a:pt x="131539" y="1902178"/>
                  <a:pt x="65922" y="1796345"/>
                </a:cubicBezTo>
                <a:cubicBezTo>
                  <a:pt x="-177495" y="1042812"/>
                  <a:pt x="311454" y="769762"/>
                  <a:pt x="586621" y="602545"/>
                </a:cubicBezTo>
                <a:lnTo>
                  <a:pt x="2072521" y="5645"/>
                </a:lnTo>
                <a:close/>
              </a:path>
            </a:pathLst>
          </a:custGeom>
          <a:pattFill prst="pct8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31631816"/>
      </p:ext>
    </p:extLst>
  </p:cSld>
  <p:clrMapOvr>
    <a:masterClrMapping/>
  </p:clrMapOvr>
  <p:transition spd="slow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 bwMode="auto">
          <a:xfrm>
            <a:off x="0" y="-7526"/>
            <a:ext cx="12192000" cy="6865527"/>
          </a:xfrm>
          <a:custGeom>
            <a:avLst/>
            <a:gdLst>
              <a:gd name="connsiteX0" fmla="*/ 2325805 w 4572000"/>
              <a:gd name="connsiteY0" fmla="*/ 17 h 5149145"/>
              <a:gd name="connsiteX1" fmla="*/ 2853613 w 4572000"/>
              <a:gd name="connsiteY1" fmla="*/ 5645 h 5149145"/>
              <a:gd name="connsiteX2" fmla="*/ 4085616 w 4572000"/>
              <a:gd name="connsiteY2" fmla="*/ 602545 h 5149145"/>
              <a:gd name="connsiteX3" fmla="*/ 4517342 w 4572000"/>
              <a:gd name="connsiteY3" fmla="*/ 1796345 h 5149145"/>
              <a:gd name="connsiteX4" fmla="*/ 3022092 w 4572000"/>
              <a:gd name="connsiteY4" fmla="*/ 5149145 h 5149145"/>
              <a:gd name="connsiteX5" fmla="*/ 1179353 w 4572000"/>
              <a:gd name="connsiteY5" fmla="*/ 5123745 h 5149145"/>
              <a:gd name="connsiteX6" fmla="*/ 136889 w 4572000"/>
              <a:gd name="connsiteY6" fmla="*/ 3828345 h 5149145"/>
              <a:gd name="connsiteX7" fmla="*/ 0 w 4572000"/>
              <a:gd name="connsiteY7" fmla="*/ 5645 h 5149145"/>
              <a:gd name="connsiteX8" fmla="*/ 2325805 w 4572000"/>
              <a:gd name="connsiteY8" fmla="*/ 17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5149145">
                <a:moveTo>
                  <a:pt x="2325805" y="17"/>
                </a:moveTo>
                <a:cubicBezTo>
                  <a:pt x="2649733" y="188"/>
                  <a:pt x="2867872" y="1676"/>
                  <a:pt x="2853613" y="5645"/>
                </a:cubicBezTo>
                <a:lnTo>
                  <a:pt x="4085616" y="602545"/>
                </a:lnTo>
                <a:cubicBezTo>
                  <a:pt x="4313765" y="769762"/>
                  <a:pt x="4719166" y="1042812"/>
                  <a:pt x="4517342" y="1796345"/>
                </a:cubicBezTo>
                <a:cubicBezTo>
                  <a:pt x="4462937" y="1902178"/>
                  <a:pt x="3034376" y="5111045"/>
                  <a:pt x="3022092" y="5149145"/>
                </a:cubicBezTo>
                <a:lnTo>
                  <a:pt x="1179353" y="5123745"/>
                </a:lnTo>
                <a:cubicBezTo>
                  <a:pt x="866965" y="5098345"/>
                  <a:pt x="177254" y="5030612"/>
                  <a:pt x="136889" y="3828345"/>
                </a:cubicBezTo>
                <a:lnTo>
                  <a:pt x="0" y="5645"/>
                </a:lnTo>
                <a:cubicBezTo>
                  <a:pt x="388511" y="5645"/>
                  <a:pt x="1613165" y="-358"/>
                  <a:pt x="2325805" y="17"/>
                </a:cubicBezTo>
                <a:close/>
              </a:path>
            </a:pathLst>
          </a:cu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76365766"/>
      </p:ext>
    </p:extLst>
  </p:cSld>
  <p:clrMapOvr>
    <a:masterClrMapping/>
  </p:clrMapOvr>
  <p:transition spd="slow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8340914" y="2127720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2118438" y="2127720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5231975" y="2127720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42899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9128713" y="2038601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6521149" y="2038601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3979835" y="2038601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1372271" y="2038601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8298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rgbClr val="FF6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A72D120E-3E16-C242-986B-AEEDB19DAC1E}"/>
              </a:ext>
            </a:extLst>
          </p:cNvPr>
          <p:cNvSpPr/>
          <p:nvPr userDrawn="1"/>
        </p:nvSpPr>
        <p:spPr>
          <a:xfrm>
            <a:off x="1757794" y="1936945"/>
            <a:ext cx="12192922" cy="6656214"/>
          </a:xfrm>
          <a:custGeom>
            <a:avLst/>
            <a:gdLst>
              <a:gd name="connsiteX0" fmla="*/ 87923 w 11887200"/>
              <a:gd name="connsiteY0" fmla="*/ 3464170 h 6506308"/>
              <a:gd name="connsiteX1" fmla="*/ 0 w 11887200"/>
              <a:gd name="connsiteY1" fmla="*/ 4448908 h 6506308"/>
              <a:gd name="connsiteX2" fmla="*/ 2338754 w 11887200"/>
              <a:gd name="connsiteY2" fmla="*/ 6312877 h 6506308"/>
              <a:gd name="connsiteX3" fmla="*/ 4026877 w 11887200"/>
              <a:gd name="connsiteY3" fmla="*/ 6506308 h 6506308"/>
              <a:gd name="connsiteX4" fmla="*/ 10304585 w 11887200"/>
              <a:gd name="connsiteY4" fmla="*/ 5539154 h 6506308"/>
              <a:gd name="connsiteX5" fmla="*/ 11570677 w 11887200"/>
              <a:gd name="connsiteY5" fmla="*/ 4308231 h 6506308"/>
              <a:gd name="connsiteX6" fmla="*/ 11887200 w 11887200"/>
              <a:gd name="connsiteY6" fmla="*/ 1740877 h 6506308"/>
              <a:gd name="connsiteX7" fmla="*/ 10937631 w 11887200"/>
              <a:gd name="connsiteY7" fmla="*/ 0 h 6506308"/>
              <a:gd name="connsiteX8" fmla="*/ 87923 w 11887200"/>
              <a:gd name="connsiteY8" fmla="*/ 3464170 h 6506308"/>
              <a:gd name="connsiteX0" fmla="*/ 280576 w 12079853"/>
              <a:gd name="connsiteY0" fmla="*/ 3464170 h 6506308"/>
              <a:gd name="connsiteX1" fmla="*/ 192653 w 12079853"/>
              <a:gd name="connsiteY1" fmla="*/ 4448908 h 6506308"/>
              <a:gd name="connsiteX2" fmla="*/ 2531407 w 12079853"/>
              <a:gd name="connsiteY2" fmla="*/ 6312877 h 6506308"/>
              <a:gd name="connsiteX3" fmla="*/ 4219530 w 12079853"/>
              <a:gd name="connsiteY3" fmla="*/ 6506308 h 6506308"/>
              <a:gd name="connsiteX4" fmla="*/ 10497238 w 12079853"/>
              <a:gd name="connsiteY4" fmla="*/ 5539154 h 6506308"/>
              <a:gd name="connsiteX5" fmla="*/ 11763330 w 12079853"/>
              <a:gd name="connsiteY5" fmla="*/ 4308231 h 6506308"/>
              <a:gd name="connsiteX6" fmla="*/ 12079853 w 12079853"/>
              <a:gd name="connsiteY6" fmla="*/ 1740877 h 6506308"/>
              <a:gd name="connsiteX7" fmla="*/ 11130284 w 12079853"/>
              <a:gd name="connsiteY7" fmla="*/ 0 h 6506308"/>
              <a:gd name="connsiteX8" fmla="*/ 280576 w 12079853"/>
              <a:gd name="connsiteY8" fmla="*/ 3464170 h 6506308"/>
              <a:gd name="connsiteX0" fmla="*/ 363385 w 12162662"/>
              <a:gd name="connsiteY0" fmla="*/ 3464170 h 6506308"/>
              <a:gd name="connsiteX1" fmla="*/ 275462 w 12162662"/>
              <a:gd name="connsiteY1" fmla="*/ 4448908 h 6506308"/>
              <a:gd name="connsiteX2" fmla="*/ 2614216 w 12162662"/>
              <a:gd name="connsiteY2" fmla="*/ 6312877 h 6506308"/>
              <a:gd name="connsiteX3" fmla="*/ 4302339 w 12162662"/>
              <a:gd name="connsiteY3" fmla="*/ 6506308 h 6506308"/>
              <a:gd name="connsiteX4" fmla="*/ 10580047 w 12162662"/>
              <a:gd name="connsiteY4" fmla="*/ 5539154 h 6506308"/>
              <a:gd name="connsiteX5" fmla="*/ 11846139 w 12162662"/>
              <a:gd name="connsiteY5" fmla="*/ 4308231 h 6506308"/>
              <a:gd name="connsiteX6" fmla="*/ 12162662 w 12162662"/>
              <a:gd name="connsiteY6" fmla="*/ 1740877 h 6506308"/>
              <a:gd name="connsiteX7" fmla="*/ 11213093 w 12162662"/>
              <a:gd name="connsiteY7" fmla="*/ 0 h 6506308"/>
              <a:gd name="connsiteX8" fmla="*/ 363385 w 12162662"/>
              <a:gd name="connsiteY8" fmla="*/ 3464170 h 6506308"/>
              <a:gd name="connsiteX0" fmla="*/ 363385 w 12162662"/>
              <a:gd name="connsiteY0" fmla="*/ 3464170 h 6514350"/>
              <a:gd name="connsiteX1" fmla="*/ 275462 w 12162662"/>
              <a:gd name="connsiteY1" fmla="*/ 4448908 h 6514350"/>
              <a:gd name="connsiteX2" fmla="*/ 2614216 w 12162662"/>
              <a:gd name="connsiteY2" fmla="*/ 6312877 h 6514350"/>
              <a:gd name="connsiteX3" fmla="*/ 4302339 w 12162662"/>
              <a:gd name="connsiteY3" fmla="*/ 6506308 h 6514350"/>
              <a:gd name="connsiteX4" fmla="*/ 10580047 w 12162662"/>
              <a:gd name="connsiteY4" fmla="*/ 5539154 h 6514350"/>
              <a:gd name="connsiteX5" fmla="*/ 11846139 w 12162662"/>
              <a:gd name="connsiteY5" fmla="*/ 4308231 h 6514350"/>
              <a:gd name="connsiteX6" fmla="*/ 12162662 w 12162662"/>
              <a:gd name="connsiteY6" fmla="*/ 1740877 h 6514350"/>
              <a:gd name="connsiteX7" fmla="*/ 11213093 w 12162662"/>
              <a:gd name="connsiteY7" fmla="*/ 0 h 6514350"/>
              <a:gd name="connsiteX8" fmla="*/ 363385 w 12162662"/>
              <a:gd name="connsiteY8" fmla="*/ 3464170 h 6514350"/>
              <a:gd name="connsiteX0" fmla="*/ 363385 w 12162662"/>
              <a:gd name="connsiteY0" fmla="*/ 3464170 h 6582999"/>
              <a:gd name="connsiteX1" fmla="*/ 275462 w 12162662"/>
              <a:gd name="connsiteY1" fmla="*/ 4448908 h 6582999"/>
              <a:gd name="connsiteX2" fmla="*/ 2614216 w 12162662"/>
              <a:gd name="connsiteY2" fmla="*/ 6312877 h 6582999"/>
              <a:gd name="connsiteX3" fmla="*/ 4302339 w 12162662"/>
              <a:gd name="connsiteY3" fmla="*/ 6506308 h 6582999"/>
              <a:gd name="connsiteX4" fmla="*/ 10580047 w 12162662"/>
              <a:gd name="connsiteY4" fmla="*/ 5539154 h 6582999"/>
              <a:gd name="connsiteX5" fmla="*/ 11846139 w 12162662"/>
              <a:gd name="connsiteY5" fmla="*/ 4308231 h 6582999"/>
              <a:gd name="connsiteX6" fmla="*/ 12162662 w 12162662"/>
              <a:gd name="connsiteY6" fmla="*/ 1740877 h 6582999"/>
              <a:gd name="connsiteX7" fmla="*/ 11213093 w 12162662"/>
              <a:gd name="connsiteY7" fmla="*/ 0 h 6582999"/>
              <a:gd name="connsiteX8" fmla="*/ 363385 w 12162662"/>
              <a:gd name="connsiteY8" fmla="*/ 3464170 h 6582999"/>
              <a:gd name="connsiteX0" fmla="*/ 363385 w 12162662"/>
              <a:gd name="connsiteY0" fmla="*/ 3474330 h 6593159"/>
              <a:gd name="connsiteX1" fmla="*/ 275462 w 12162662"/>
              <a:gd name="connsiteY1" fmla="*/ 4459068 h 6593159"/>
              <a:gd name="connsiteX2" fmla="*/ 2614216 w 12162662"/>
              <a:gd name="connsiteY2" fmla="*/ 6323037 h 6593159"/>
              <a:gd name="connsiteX3" fmla="*/ 4302339 w 12162662"/>
              <a:gd name="connsiteY3" fmla="*/ 6516468 h 6593159"/>
              <a:gd name="connsiteX4" fmla="*/ 10580047 w 12162662"/>
              <a:gd name="connsiteY4" fmla="*/ 5549314 h 6593159"/>
              <a:gd name="connsiteX5" fmla="*/ 11846139 w 12162662"/>
              <a:gd name="connsiteY5" fmla="*/ 4318391 h 6593159"/>
              <a:gd name="connsiteX6" fmla="*/ 12162662 w 12162662"/>
              <a:gd name="connsiteY6" fmla="*/ 1751037 h 6593159"/>
              <a:gd name="connsiteX7" fmla="*/ 11172453 w 12162662"/>
              <a:gd name="connsiteY7" fmla="*/ 0 h 6593159"/>
              <a:gd name="connsiteX8" fmla="*/ 363385 w 12162662"/>
              <a:gd name="connsiteY8" fmla="*/ 3474330 h 6593159"/>
              <a:gd name="connsiteX0" fmla="*/ 363385 w 12162662"/>
              <a:gd name="connsiteY0" fmla="*/ 3501455 h 6620284"/>
              <a:gd name="connsiteX1" fmla="*/ 275462 w 12162662"/>
              <a:gd name="connsiteY1" fmla="*/ 4486193 h 6620284"/>
              <a:gd name="connsiteX2" fmla="*/ 2614216 w 12162662"/>
              <a:gd name="connsiteY2" fmla="*/ 6350162 h 6620284"/>
              <a:gd name="connsiteX3" fmla="*/ 4302339 w 12162662"/>
              <a:gd name="connsiteY3" fmla="*/ 6543593 h 6620284"/>
              <a:gd name="connsiteX4" fmla="*/ 10580047 w 12162662"/>
              <a:gd name="connsiteY4" fmla="*/ 5576439 h 6620284"/>
              <a:gd name="connsiteX5" fmla="*/ 11846139 w 12162662"/>
              <a:gd name="connsiteY5" fmla="*/ 4345516 h 6620284"/>
              <a:gd name="connsiteX6" fmla="*/ 12162662 w 12162662"/>
              <a:gd name="connsiteY6" fmla="*/ 1778162 h 6620284"/>
              <a:gd name="connsiteX7" fmla="*/ 11172453 w 12162662"/>
              <a:gd name="connsiteY7" fmla="*/ 27125 h 6620284"/>
              <a:gd name="connsiteX8" fmla="*/ 363385 w 12162662"/>
              <a:gd name="connsiteY8" fmla="*/ 3501455 h 6620284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92922"/>
              <a:gd name="connsiteY0" fmla="*/ 3537385 h 6656214"/>
              <a:gd name="connsiteX1" fmla="*/ 275462 w 12192922"/>
              <a:gd name="connsiteY1" fmla="*/ 4522123 h 6656214"/>
              <a:gd name="connsiteX2" fmla="*/ 2614216 w 12192922"/>
              <a:gd name="connsiteY2" fmla="*/ 6386092 h 6656214"/>
              <a:gd name="connsiteX3" fmla="*/ 4302339 w 12192922"/>
              <a:gd name="connsiteY3" fmla="*/ 6579523 h 6656214"/>
              <a:gd name="connsiteX4" fmla="*/ 10580047 w 12192922"/>
              <a:gd name="connsiteY4" fmla="*/ 5612369 h 6656214"/>
              <a:gd name="connsiteX5" fmla="*/ 11846139 w 12192922"/>
              <a:gd name="connsiteY5" fmla="*/ 4381446 h 6656214"/>
              <a:gd name="connsiteX6" fmla="*/ 12162662 w 12192922"/>
              <a:gd name="connsiteY6" fmla="*/ 1814092 h 6656214"/>
              <a:gd name="connsiteX7" fmla="*/ 11172453 w 12192922"/>
              <a:gd name="connsiteY7" fmla="*/ 63055 h 6656214"/>
              <a:gd name="connsiteX8" fmla="*/ 363385 w 12192922"/>
              <a:gd name="connsiteY8" fmla="*/ 3537385 h 665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922" h="6656214">
                <a:moveTo>
                  <a:pt x="363385" y="3537385"/>
                </a:moveTo>
                <a:cubicBezTo>
                  <a:pt x="-228630" y="3795292"/>
                  <a:pt x="23416" y="4352139"/>
                  <a:pt x="275462" y="4522123"/>
                </a:cubicBezTo>
                <a:lnTo>
                  <a:pt x="2614216" y="6386092"/>
                </a:lnTo>
                <a:cubicBezTo>
                  <a:pt x="3099433" y="6729539"/>
                  <a:pt x="3514906" y="6685527"/>
                  <a:pt x="4302339" y="6579523"/>
                </a:cubicBezTo>
                <a:lnTo>
                  <a:pt x="10580047" y="5612369"/>
                </a:lnTo>
                <a:cubicBezTo>
                  <a:pt x="11337358" y="5506861"/>
                  <a:pt x="11708588" y="5309914"/>
                  <a:pt x="11846139" y="4381446"/>
                </a:cubicBezTo>
                <a:lnTo>
                  <a:pt x="12162662" y="1814092"/>
                </a:lnTo>
                <a:cubicBezTo>
                  <a:pt x="12310112" y="285533"/>
                  <a:pt x="11908923" y="-186386"/>
                  <a:pt x="11172453" y="63055"/>
                </a:cubicBezTo>
                <a:lnTo>
                  <a:pt x="363385" y="3537385"/>
                </a:lnTo>
                <a:close/>
              </a:path>
            </a:pathLst>
          </a:custGeom>
          <a:solidFill>
            <a:srgbClr val="1B9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876279EF-23C8-E54A-8DA3-25847C8A5D42}"/>
              </a:ext>
            </a:extLst>
          </p:cNvPr>
          <p:cNvSpPr/>
          <p:nvPr userDrawn="1"/>
        </p:nvSpPr>
        <p:spPr>
          <a:xfrm rot="19277991">
            <a:off x="-1026213" y="-2293425"/>
            <a:ext cx="13214420" cy="12904733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9AE579-E25E-DD4B-A341-E89899C628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DA49EF-834E-2146-AAD9-32632FFBE5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EA69077-11E1-704C-9742-9EA24B93A8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535AFD1-B119-A043-B2E6-BBA9E6E40C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230CA4-DBA1-6347-93E0-762613AC3136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z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89E2ACC-E86F-704D-B541-E29EFABB26C2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rgbClr val="179ADC"/>
                </a:solidFill>
              </a:rPr>
              <a:t>#</a:t>
            </a:r>
            <a:r>
              <a:rPr lang="en-US" sz="1400" err="1">
                <a:solidFill>
                  <a:srgbClr val="179ADC"/>
                </a:solidFill>
              </a:rPr>
              <a:t>UniversalHealth</a:t>
            </a:r>
            <a:endParaRPr lang="en-US" sz="1400">
              <a:solidFill>
                <a:srgbClr val="179ADC"/>
              </a:solidFill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132B6547-316D-F74A-83E7-3B8907639B81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rgbClr val="179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Slide Number Placeholder 8">
            <a:extLst>
              <a:ext uri="{FF2B5EF4-FFF2-40B4-BE49-F238E27FC236}">
                <a16:creationId xmlns:a16="http://schemas.microsoft.com/office/drawing/2014/main" id="{81A028F9-457C-014F-BBD8-BDD7191502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9ADC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4E29BFDA-FA9A-8849-9230-B9F21DC56955}"/>
              </a:ext>
            </a:extLst>
          </p:cNvPr>
          <p:cNvSpPr/>
          <p:nvPr userDrawn="1"/>
        </p:nvSpPr>
        <p:spPr>
          <a:xfrm>
            <a:off x="0" y="-22561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z</a:t>
            </a:r>
          </a:p>
        </p:txBody>
      </p:sp>
      <p:grpSp>
        <p:nvGrpSpPr>
          <p:cNvPr id="161" name="Group 3">
            <a:extLst>
              <a:ext uri="{FF2B5EF4-FFF2-40B4-BE49-F238E27FC236}">
                <a16:creationId xmlns:a16="http://schemas.microsoft.com/office/drawing/2014/main" id="{3E79778C-4693-5D4E-A1F0-4FDBE2E2CBD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02481" y="6255249"/>
            <a:ext cx="3681413" cy="423863"/>
            <a:chOff x="2933700" y="4378325"/>
            <a:chExt cx="3681413" cy="423863"/>
          </a:xfrm>
        </p:grpSpPr>
        <p:sp>
          <p:nvSpPr>
            <p:cNvPr id="162" name="Freeform 140">
              <a:extLst>
                <a:ext uri="{FF2B5EF4-FFF2-40B4-BE49-F238E27FC236}">
                  <a16:creationId xmlns:a16="http://schemas.microsoft.com/office/drawing/2014/main" id="{8D931395-B6BB-8641-8CBD-A5EF8469CF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41">
              <a:extLst>
                <a:ext uri="{FF2B5EF4-FFF2-40B4-BE49-F238E27FC236}">
                  <a16:creationId xmlns:a16="http://schemas.microsoft.com/office/drawing/2014/main" id="{F4C41EAA-D622-D947-A0F2-2F7073F313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42">
              <a:extLst>
                <a:ext uri="{FF2B5EF4-FFF2-40B4-BE49-F238E27FC236}">
                  <a16:creationId xmlns:a16="http://schemas.microsoft.com/office/drawing/2014/main" id="{7B7A7400-A470-A14E-A35C-BCAB76ADF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43">
              <a:extLst>
                <a:ext uri="{FF2B5EF4-FFF2-40B4-BE49-F238E27FC236}">
                  <a16:creationId xmlns:a16="http://schemas.microsoft.com/office/drawing/2014/main" id="{89771C96-8437-6540-B70D-2C32E737F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44">
              <a:extLst>
                <a:ext uri="{FF2B5EF4-FFF2-40B4-BE49-F238E27FC236}">
                  <a16:creationId xmlns:a16="http://schemas.microsoft.com/office/drawing/2014/main" id="{3758D7C5-A343-714B-B82D-CAB901101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45">
              <a:extLst>
                <a:ext uri="{FF2B5EF4-FFF2-40B4-BE49-F238E27FC236}">
                  <a16:creationId xmlns:a16="http://schemas.microsoft.com/office/drawing/2014/main" id="{F390026B-1F42-5A46-A351-EC22C220BE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46">
              <a:extLst>
                <a:ext uri="{FF2B5EF4-FFF2-40B4-BE49-F238E27FC236}">
                  <a16:creationId xmlns:a16="http://schemas.microsoft.com/office/drawing/2014/main" id="{A635BC1D-3DC3-EC44-B3ED-055CA7835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47">
              <a:extLst>
                <a:ext uri="{FF2B5EF4-FFF2-40B4-BE49-F238E27FC236}">
                  <a16:creationId xmlns:a16="http://schemas.microsoft.com/office/drawing/2014/main" id="{00DCABDD-1153-C64F-8CA8-C2375A8E58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48">
              <a:extLst>
                <a:ext uri="{FF2B5EF4-FFF2-40B4-BE49-F238E27FC236}">
                  <a16:creationId xmlns:a16="http://schemas.microsoft.com/office/drawing/2014/main" id="{1B51E697-7BF5-7445-A59C-9C5233912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49">
              <a:extLst>
                <a:ext uri="{FF2B5EF4-FFF2-40B4-BE49-F238E27FC236}">
                  <a16:creationId xmlns:a16="http://schemas.microsoft.com/office/drawing/2014/main" id="{20AD1FBB-55AC-4741-9915-1A73D53C29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0">
              <a:extLst>
                <a:ext uri="{FF2B5EF4-FFF2-40B4-BE49-F238E27FC236}">
                  <a16:creationId xmlns:a16="http://schemas.microsoft.com/office/drawing/2014/main" id="{0F1295E4-F16D-524B-81F8-1E050CABBB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51">
              <a:extLst>
                <a:ext uri="{FF2B5EF4-FFF2-40B4-BE49-F238E27FC236}">
                  <a16:creationId xmlns:a16="http://schemas.microsoft.com/office/drawing/2014/main" id="{58AAB213-F23A-7A4F-8984-9B1E29DFB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52">
              <a:extLst>
                <a:ext uri="{FF2B5EF4-FFF2-40B4-BE49-F238E27FC236}">
                  <a16:creationId xmlns:a16="http://schemas.microsoft.com/office/drawing/2014/main" id="{F0B3EEA5-B497-AE47-9A35-BCB0A4C64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53">
              <a:extLst>
                <a:ext uri="{FF2B5EF4-FFF2-40B4-BE49-F238E27FC236}">
                  <a16:creationId xmlns:a16="http://schemas.microsoft.com/office/drawing/2014/main" id="{223F73D2-AE8C-4A4F-8124-E39E84F50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54">
              <a:extLst>
                <a:ext uri="{FF2B5EF4-FFF2-40B4-BE49-F238E27FC236}">
                  <a16:creationId xmlns:a16="http://schemas.microsoft.com/office/drawing/2014/main" id="{26DCCB7D-91F0-0242-AE59-21B9EDD0C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55">
              <a:extLst>
                <a:ext uri="{FF2B5EF4-FFF2-40B4-BE49-F238E27FC236}">
                  <a16:creationId xmlns:a16="http://schemas.microsoft.com/office/drawing/2014/main" id="{BC4802E8-6406-9143-B1FC-A8FDB49EE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56">
              <a:extLst>
                <a:ext uri="{FF2B5EF4-FFF2-40B4-BE49-F238E27FC236}">
                  <a16:creationId xmlns:a16="http://schemas.microsoft.com/office/drawing/2014/main" id="{61F79121-C715-0142-AE94-D3DB51756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57">
              <a:extLst>
                <a:ext uri="{FF2B5EF4-FFF2-40B4-BE49-F238E27FC236}">
                  <a16:creationId xmlns:a16="http://schemas.microsoft.com/office/drawing/2014/main" id="{C97889FC-94A6-DF4E-98B5-169040DEF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58">
              <a:extLst>
                <a:ext uri="{FF2B5EF4-FFF2-40B4-BE49-F238E27FC236}">
                  <a16:creationId xmlns:a16="http://schemas.microsoft.com/office/drawing/2014/main" id="{95AAE7F1-8F2C-2748-8CC0-FD2CDB8C8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59">
              <a:extLst>
                <a:ext uri="{FF2B5EF4-FFF2-40B4-BE49-F238E27FC236}">
                  <a16:creationId xmlns:a16="http://schemas.microsoft.com/office/drawing/2014/main" id="{3D0643B8-90DF-EE44-84A3-18B91BE604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0">
              <a:extLst>
                <a:ext uri="{FF2B5EF4-FFF2-40B4-BE49-F238E27FC236}">
                  <a16:creationId xmlns:a16="http://schemas.microsoft.com/office/drawing/2014/main" id="{DAD93313-0451-DB42-A4D6-B69C4FABB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61">
              <a:extLst>
                <a:ext uri="{FF2B5EF4-FFF2-40B4-BE49-F238E27FC236}">
                  <a16:creationId xmlns:a16="http://schemas.microsoft.com/office/drawing/2014/main" id="{505C389C-CB8C-CB43-971A-D6B46BDC7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62">
              <a:extLst>
                <a:ext uri="{FF2B5EF4-FFF2-40B4-BE49-F238E27FC236}">
                  <a16:creationId xmlns:a16="http://schemas.microsoft.com/office/drawing/2014/main" id="{76C27FAC-580F-1D4F-870F-961B540612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63">
              <a:extLst>
                <a:ext uri="{FF2B5EF4-FFF2-40B4-BE49-F238E27FC236}">
                  <a16:creationId xmlns:a16="http://schemas.microsoft.com/office/drawing/2014/main" id="{16C7B86C-5A05-4844-B26A-8B71ABA68F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64">
              <a:extLst>
                <a:ext uri="{FF2B5EF4-FFF2-40B4-BE49-F238E27FC236}">
                  <a16:creationId xmlns:a16="http://schemas.microsoft.com/office/drawing/2014/main" id="{8CDF56E3-361F-C546-9DA9-A9693AED0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65">
              <a:extLst>
                <a:ext uri="{FF2B5EF4-FFF2-40B4-BE49-F238E27FC236}">
                  <a16:creationId xmlns:a16="http://schemas.microsoft.com/office/drawing/2014/main" id="{5B3CC021-DCF9-3945-9E28-B2F0EFD0DD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66">
              <a:extLst>
                <a:ext uri="{FF2B5EF4-FFF2-40B4-BE49-F238E27FC236}">
                  <a16:creationId xmlns:a16="http://schemas.microsoft.com/office/drawing/2014/main" id="{C4B07A77-9136-9C4D-B815-D21CB43E67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67">
              <a:extLst>
                <a:ext uri="{FF2B5EF4-FFF2-40B4-BE49-F238E27FC236}">
                  <a16:creationId xmlns:a16="http://schemas.microsoft.com/office/drawing/2014/main" id="{4975E7D2-367A-5D46-904E-B6CCFD8E76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68">
              <a:extLst>
                <a:ext uri="{FF2B5EF4-FFF2-40B4-BE49-F238E27FC236}">
                  <a16:creationId xmlns:a16="http://schemas.microsoft.com/office/drawing/2014/main" id="{5F17CB10-0125-7749-A97F-89B3BEDD7B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69">
              <a:extLst>
                <a:ext uri="{FF2B5EF4-FFF2-40B4-BE49-F238E27FC236}">
                  <a16:creationId xmlns:a16="http://schemas.microsoft.com/office/drawing/2014/main" id="{91A9BDB2-0132-974D-AD9B-04BD24930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0">
              <a:extLst>
                <a:ext uri="{FF2B5EF4-FFF2-40B4-BE49-F238E27FC236}">
                  <a16:creationId xmlns:a16="http://schemas.microsoft.com/office/drawing/2014/main" id="{119D84D2-FC42-FF4F-B784-F0ACF35DB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71">
              <a:extLst>
                <a:ext uri="{FF2B5EF4-FFF2-40B4-BE49-F238E27FC236}">
                  <a16:creationId xmlns:a16="http://schemas.microsoft.com/office/drawing/2014/main" id="{DC3EB8CD-9FA8-ED41-B957-DACD4F0AF7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72">
              <a:extLst>
                <a:ext uri="{FF2B5EF4-FFF2-40B4-BE49-F238E27FC236}">
                  <a16:creationId xmlns:a16="http://schemas.microsoft.com/office/drawing/2014/main" id="{4846E153-E259-0B46-AB70-398E4619F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73">
              <a:extLst>
                <a:ext uri="{FF2B5EF4-FFF2-40B4-BE49-F238E27FC236}">
                  <a16:creationId xmlns:a16="http://schemas.microsoft.com/office/drawing/2014/main" id="{50BA296D-3E95-CA40-AFD2-B0677208B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74">
              <a:extLst>
                <a:ext uri="{FF2B5EF4-FFF2-40B4-BE49-F238E27FC236}">
                  <a16:creationId xmlns:a16="http://schemas.microsoft.com/office/drawing/2014/main" id="{1B7FDE41-88BC-6143-850C-BDF0F74D83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75">
              <a:extLst>
                <a:ext uri="{FF2B5EF4-FFF2-40B4-BE49-F238E27FC236}">
                  <a16:creationId xmlns:a16="http://schemas.microsoft.com/office/drawing/2014/main" id="{CC3F8988-76AF-414F-9B1B-BB17F11FD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76">
              <a:extLst>
                <a:ext uri="{FF2B5EF4-FFF2-40B4-BE49-F238E27FC236}">
                  <a16:creationId xmlns:a16="http://schemas.microsoft.com/office/drawing/2014/main" id="{1D84253A-2652-4748-8766-EBAFAF9C2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77">
              <a:extLst>
                <a:ext uri="{FF2B5EF4-FFF2-40B4-BE49-F238E27FC236}">
                  <a16:creationId xmlns:a16="http://schemas.microsoft.com/office/drawing/2014/main" id="{7CB285EA-CAB0-924E-8BE7-E03EE33763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78">
              <a:extLst>
                <a:ext uri="{FF2B5EF4-FFF2-40B4-BE49-F238E27FC236}">
                  <a16:creationId xmlns:a16="http://schemas.microsoft.com/office/drawing/2014/main" id="{87A77C0E-F3E0-134A-9142-0851E8689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79">
              <a:extLst>
                <a:ext uri="{FF2B5EF4-FFF2-40B4-BE49-F238E27FC236}">
                  <a16:creationId xmlns:a16="http://schemas.microsoft.com/office/drawing/2014/main" id="{DC946299-8356-7443-861D-46A00EF82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0">
              <a:extLst>
                <a:ext uri="{FF2B5EF4-FFF2-40B4-BE49-F238E27FC236}">
                  <a16:creationId xmlns:a16="http://schemas.microsoft.com/office/drawing/2014/main" id="{7B47715A-10CB-6845-990E-AF3156060E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81">
              <a:extLst>
                <a:ext uri="{FF2B5EF4-FFF2-40B4-BE49-F238E27FC236}">
                  <a16:creationId xmlns:a16="http://schemas.microsoft.com/office/drawing/2014/main" id="{ACD9A36C-D60D-8F4B-91DC-8DFC9B565F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82">
              <a:extLst>
                <a:ext uri="{FF2B5EF4-FFF2-40B4-BE49-F238E27FC236}">
                  <a16:creationId xmlns:a16="http://schemas.microsoft.com/office/drawing/2014/main" id="{D6CB0836-7A8C-CD40-894F-621D93529F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83">
              <a:extLst>
                <a:ext uri="{FF2B5EF4-FFF2-40B4-BE49-F238E27FC236}">
                  <a16:creationId xmlns:a16="http://schemas.microsoft.com/office/drawing/2014/main" id="{C26D290A-F9F5-9042-A73A-4F628D049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84">
              <a:extLst>
                <a:ext uri="{FF2B5EF4-FFF2-40B4-BE49-F238E27FC236}">
                  <a16:creationId xmlns:a16="http://schemas.microsoft.com/office/drawing/2014/main" id="{75834538-8CFD-304F-9781-81942C1F2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85">
              <a:extLst>
                <a:ext uri="{FF2B5EF4-FFF2-40B4-BE49-F238E27FC236}">
                  <a16:creationId xmlns:a16="http://schemas.microsoft.com/office/drawing/2014/main" id="{91C478A6-56A7-614B-A2A5-99F198600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86">
              <a:extLst>
                <a:ext uri="{FF2B5EF4-FFF2-40B4-BE49-F238E27FC236}">
                  <a16:creationId xmlns:a16="http://schemas.microsoft.com/office/drawing/2014/main" id="{E430B2F9-9F32-1D4E-A15B-8AE2F28935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87">
              <a:extLst>
                <a:ext uri="{FF2B5EF4-FFF2-40B4-BE49-F238E27FC236}">
                  <a16:creationId xmlns:a16="http://schemas.microsoft.com/office/drawing/2014/main" id="{E36796CC-F8FC-F54F-BFD5-BDDFD7CF43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88">
              <a:extLst>
                <a:ext uri="{FF2B5EF4-FFF2-40B4-BE49-F238E27FC236}">
                  <a16:creationId xmlns:a16="http://schemas.microsoft.com/office/drawing/2014/main" id="{88218D5B-A1C6-8C4C-B93D-26E31CDD8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89">
              <a:extLst>
                <a:ext uri="{FF2B5EF4-FFF2-40B4-BE49-F238E27FC236}">
                  <a16:creationId xmlns:a16="http://schemas.microsoft.com/office/drawing/2014/main" id="{D54A33A8-F2E6-AD44-A532-972CFD116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0">
              <a:extLst>
                <a:ext uri="{FF2B5EF4-FFF2-40B4-BE49-F238E27FC236}">
                  <a16:creationId xmlns:a16="http://schemas.microsoft.com/office/drawing/2014/main" id="{A5D27C8A-E602-0042-8B48-C8C5175BD7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191">
              <a:extLst>
                <a:ext uri="{FF2B5EF4-FFF2-40B4-BE49-F238E27FC236}">
                  <a16:creationId xmlns:a16="http://schemas.microsoft.com/office/drawing/2014/main" id="{B566C474-D6B2-1745-9D65-99F1F06E6F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192">
              <a:extLst>
                <a:ext uri="{FF2B5EF4-FFF2-40B4-BE49-F238E27FC236}">
                  <a16:creationId xmlns:a16="http://schemas.microsoft.com/office/drawing/2014/main" id="{776CC1D1-9D16-D047-B7FF-AD0E51A69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193">
              <a:extLst>
                <a:ext uri="{FF2B5EF4-FFF2-40B4-BE49-F238E27FC236}">
                  <a16:creationId xmlns:a16="http://schemas.microsoft.com/office/drawing/2014/main" id="{6B04CBC0-AD68-2748-A92D-BB51A862F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194">
              <a:extLst>
                <a:ext uri="{FF2B5EF4-FFF2-40B4-BE49-F238E27FC236}">
                  <a16:creationId xmlns:a16="http://schemas.microsoft.com/office/drawing/2014/main" id="{E537E257-6E02-5648-880A-B1316352D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195">
              <a:extLst>
                <a:ext uri="{FF2B5EF4-FFF2-40B4-BE49-F238E27FC236}">
                  <a16:creationId xmlns:a16="http://schemas.microsoft.com/office/drawing/2014/main" id="{AD52E11E-74F9-3049-9D4E-4A708EBA4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196">
              <a:extLst>
                <a:ext uri="{FF2B5EF4-FFF2-40B4-BE49-F238E27FC236}">
                  <a16:creationId xmlns:a16="http://schemas.microsoft.com/office/drawing/2014/main" id="{4E3D991C-ED0B-1D4F-9314-37A25B645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197">
              <a:extLst>
                <a:ext uri="{FF2B5EF4-FFF2-40B4-BE49-F238E27FC236}">
                  <a16:creationId xmlns:a16="http://schemas.microsoft.com/office/drawing/2014/main" id="{5C95428C-B126-0B44-B989-A103AD017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198">
              <a:extLst>
                <a:ext uri="{FF2B5EF4-FFF2-40B4-BE49-F238E27FC236}">
                  <a16:creationId xmlns:a16="http://schemas.microsoft.com/office/drawing/2014/main" id="{11FE7A18-DFA7-CE40-A93D-B9DB0F4E1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199">
              <a:extLst>
                <a:ext uri="{FF2B5EF4-FFF2-40B4-BE49-F238E27FC236}">
                  <a16:creationId xmlns:a16="http://schemas.microsoft.com/office/drawing/2014/main" id="{E55A441E-CC5F-2F42-BE4F-145E51EFEA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0">
              <a:extLst>
                <a:ext uri="{FF2B5EF4-FFF2-40B4-BE49-F238E27FC236}">
                  <a16:creationId xmlns:a16="http://schemas.microsoft.com/office/drawing/2014/main" id="{FB38EB5B-FF1D-1A41-9268-3DC1B08F8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01">
              <a:extLst>
                <a:ext uri="{FF2B5EF4-FFF2-40B4-BE49-F238E27FC236}">
                  <a16:creationId xmlns:a16="http://schemas.microsoft.com/office/drawing/2014/main" id="{6399BD2A-F527-BB44-9D70-5BCC42F77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02">
              <a:extLst>
                <a:ext uri="{FF2B5EF4-FFF2-40B4-BE49-F238E27FC236}">
                  <a16:creationId xmlns:a16="http://schemas.microsoft.com/office/drawing/2014/main" id="{9C4E2F3E-3E22-8A44-95E6-2A1E8EE07B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03">
              <a:extLst>
                <a:ext uri="{FF2B5EF4-FFF2-40B4-BE49-F238E27FC236}">
                  <a16:creationId xmlns:a16="http://schemas.microsoft.com/office/drawing/2014/main" id="{BD49ABBC-7489-7942-A364-A3059A5F4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04">
              <a:extLst>
                <a:ext uri="{FF2B5EF4-FFF2-40B4-BE49-F238E27FC236}">
                  <a16:creationId xmlns:a16="http://schemas.microsoft.com/office/drawing/2014/main" id="{BE537A38-8DB4-894A-878C-C12011498D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05">
              <a:extLst>
                <a:ext uri="{FF2B5EF4-FFF2-40B4-BE49-F238E27FC236}">
                  <a16:creationId xmlns:a16="http://schemas.microsoft.com/office/drawing/2014/main" id="{E4B57F07-DBD7-444D-BA64-C2E0831A95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06">
              <a:extLst>
                <a:ext uri="{FF2B5EF4-FFF2-40B4-BE49-F238E27FC236}">
                  <a16:creationId xmlns:a16="http://schemas.microsoft.com/office/drawing/2014/main" id="{47A4C4CB-664C-1243-8962-8999820FB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07">
              <a:extLst>
                <a:ext uri="{FF2B5EF4-FFF2-40B4-BE49-F238E27FC236}">
                  <a16:creationId xmlns:a16="http://schemas.microsoft.com/office/drawing/2014/main" id="{97DE6DB1-A9B9-2F47-AA8C-367499451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08">
              <a:extLst>
                <a:ext uri="{FF2B5EF4-FFF2-40B4-BE49-F238E27FC236}">
                  <a16:creationId xmlns:a16="http://schemas.microsoft.com/office/drawing/2014/main" id="{97A2EECE-7766-4A41-A836-B7FECF3E6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09">
              <a:extLst>
                <a:ext uri="{FF2B5EF4-FFF2-40B4-BE49-F238E27FC236}">
                  <a16:creationId xmlns:a16="http://schemas.microsoft.com/office/drawing/2014/main" id="{ADC3B038-C518-134C-B47F-BE4EE1013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0">
              <a:extLst>
                <a:ext uri="{FF2B5EF4-FFF2-40B4-BE49-F238E27FC236}">
                  <a16:creationId xmlns:a16="http://schemas.microsoft.com/office/drawing/2014/main" id="{D7F4D8EB-DFB8-C04C-BF4B-C92B844E8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11">
              <a:extLst>
                <a:ext uri="{FF2B5EF4-FFF2-40B4-BE49-F238E27FC236}">
                  <a16:creationId xmlns:a16="http://schemas.microsoft.com/office/drawing/2014/main" id="{3C469F07-AF84-6140-B42B-5FA745D12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12">
              <a:extLst>
                <a:ext uri="{FF2B5EF4-FFF2-40B4-BE49-F238E27FC236}">
                  <a16:creationId xmlns:a16="http://schemas.microsoft.com/office/drawing/2014/main" id="{761C28B3-E9E4-B644-A5C9-1DE09BDAA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13">
              <a:extLst>
                <a:ext uri="{FF2B5EF4-FFF2-40B4-BE49-F238E27FC236}">
                  <a16:creationId xmlns:a16="http://schemas.microsoft.com/office/drawing/2014/main" id="{823827FC-E38E-9842-8FFD-D6991BE92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14">
              <a:extLst>
                <a:ext uri="{FF2B5EF4-FFF2-40B4-BE49-F238E27FC236}">
                  <a16:creationId xmlns:a16="http://schemas.microsoft.com/office/drawing/2014/main" id="{3670D430-5969-0A40-83C0-2540B58CEA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15">
              <a:extLst>
                <a:ext uri="{FF2B5EF4-FFF2-40B4-BE49-F238E27FC236}">
                  <a16:creationId xmlns:a16="http://schemas.microsoft.com/office/drawing/2014/main" id="{9C589513-85DC-9341-9D07-BF080F2AF7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16">
              <a:extLst>
                <a:ext uri="{FF2B5EF4-FFF2-40B4-BE49-F238E27FC236}">
                  <a16:creationId xmlns:a16="http://schemas.microsoft.com/office/drawing/2014/main" id="{69847003-2383-134C-A50B-7CA50A13B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17">
              <a:extLst>
                <a:ext uri="{FF2B5EF4-FFF2-40B4-BE49-F238E27FC236}">
                  <a16:creationId xmlns:a16="http://schemas.microsoft.com/office/drawing/2014/main" id="{A730ECA5-25E5-104E-AB1D-4E3B9F1D9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18">
              <a:extLst>
                <a:ext uri="{FF2B5EF4-FFF2-40B4-BE49-F238E27FC236}">
                  <a16:creationId xmlns:a16="http://schemas.microsoft.com/office/drawing/2014/main" id="{1166C854-56A0-5048-BCC4-30922DF6C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19">
              <a:extLst>
                <a:ext uri="{FF2B5EF4-FFF2-40B4-BE49-F238E27FC236}">
                  <a16:creationId xmlns:a16="http://schemas.microsoft.com/office/drawing/2014/main" id="{B82B03D8-261E-1843-A787-72ACAE92C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0">
              <a:extLst>
                <a:ext uri="{FF2B5EF4-FFF2-40B4-BE49-F238E27FC236}">
                  <a16:creationId xmlns:a16="http://schemas.microsoft.com/office/drawing/2014/main" id="{103B98B9-60BF-A748-9095-869440345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21">
              <a:extLst>
                <a:ext uri="{FF2B5EF4-FFF2-40B4-BE49-F238E27FC236}">
                  <a16:creationId xmlns:a16="http://schemas.microsoft.com/office/drawing/2014/main" id="{3EAE0822-3A8A-A444-8238-0724276CF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22">
              <a:extLst>
                <a:ext uri="{FF2B5EF4-FFF2-40B4-BE49-F238E27FC236}">
                  <a16:creationId xmlns:a16="http://schemas.microsoft.com/office/drawing/2014/main" id="{8D11D1EC-CEF5-CB4D-91C4-05D32C997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23">
              <a:extLst>
                <a:ext uri="{FF2B5EF4-FFF2-40B4-BE49-F238E27FC236}">
                  <a16:creationId xmlns:a16="http://schemas.microsoft.com/office/drawing/2014/main" id="{0D317A58-BED7-934E-9ADD-E201F601D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24">
              <a:extLst>
                <a:ext uri="{FF2B5EF4-FFF2-40B4-BE49-F238E27FC236}">
                  <a16:creationId xmlns:a16="http://schemas.microsoft.com/office/drawing/2014/main" id="{30D11780-35B1-DF46-AE20-E24016CAC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25">
              <a:extLst>
                <a:ext uri="{FF2B5EF4-FFF2-40B4-BE49-F238E27FC236}">
                  <a16:creationId xmlns:a16="http://schemas.microsoft.com/office/drawing/2014/main" id="{AF147457-FB22-7B49-99B4-0DA7E4713B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26">
              <a:extLst>
                <a:ext uri="{FF2B5EF4-FFF2-40B4-BE49-F238E27FC236}">
                  <a16:creationId xmlns:a16="http://schemas.microsoft.com/office/drawing/2014/main" id="{25034DEA-4F30-1145-955D-8E2ADC3046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27">
              <a:extLst>
                <a:ext uri="{FF2B5EF4-FFF2-40B4-BE49-F238E27FC236}">
                  <a16:creationId xmlns:a16="http://schemas.microsoft.com/office/drawing/2014/main" id="{6788E02E-6741-774A-A5FE-84FABB0E13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28">
              <a:extLst>
                <a:ext uri="{FF2B5EF4-FFF2-40B4-BE49-F238E27FC236}">
                  <a16:creationId xmlns:a16="http://schemas.microsoft.com/office/drawing/2014/main" id="{ABD77A24-094E-344F-8A9A-035D8F44E6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29">
              <a:extLst>
                <a:ext uri="{FF2B5EF4-FFF2-40B4-BE49-F238E27FC236}">
                  <a16:creationId xmlns:a16="http://schemas.microsoft.com/office/drawing/2014/main" id="{4584CE5A-2ECC-0145-B311-3ECCC68BA9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0">
              <a:extLst>
                <a:ext uri="{FF2B5EF4-FFF2-40B4-BE49-F238E27FC236}">
                  <a16:creationId xmlns:a16="http://schemas.microsoft.com/office/drawing/2014/main" id="{D64F8000-DC20-2742-9FE9-8A7C4E20F3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31">
              <a:extLst>
                <a:ext uri="{FF2B5EF4-FFF2-40B4-BE49-F238E27FC236}">
                  <a16:creationId xmlns:a16="http://schemas.microsoft.com/office/drawing/2014/main" id="{0072CCA5-2DE1-7548-97A8-D452BA1A5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32">
              <a:extLst>
                <a:ext uri="{FF2B5EF4-FFF2-40B4-BE49-F238E27FC236}">
                  <a16:creationId xmlns:a16="http://schemas.microsoft.com/office/drawing/2014/main" id="{06AB3C5E-0138-1646-BFF4-4B53081C39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33">
              <a:extLst>
                <a:ext uri="{FF2B5EF4-FFF2-40B4-BE49-F238E27FC236}">
                  <a16:creationId xmlns:a16="http://schemas.microsoft.com/office/drawing/2014/main" id="{BA81F531-1DFB-7340-8C0D-0E5AD23479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34">
              <a:extLst>
                <a:ext uri="{FF2B5EF4-FFF2-40B4-BE49-F238E27FC236}">
                  <a16:creationId xmlns:a16="http://schemas.microsoft.com/office/drawing/2014/main" id="{8B09F67D-41E1-B841-9A06-FD436B044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35">
              <a:extLst>
                <a:ext uri="{FF2B5EF4-FFF2-40B4-BE49-F238E27FC236}">
                  <a16:creationId xmlns:a16="http://schemas.microsoft.com/office/drawing/2014/main" id="{B1497746-0C82-844E-9873-E3F2D3E42E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36">
              <a:extLst>
                <a:ext uri="{FF2B5EF4-FFF2-40B4-BE49-F238E27FC236}">
                  <a16:creationId xmlns:a16="http://schemas.microsoft.com/office/drawing/2014/main" id="{F23A9158-696C-5D43-8FF1-B810E924DB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37">
              <a:extLst>
                <a:ext uri="{FF2B5EF4-FFF2-40B4-BE49-F238E27FC236}">
                  <a16:creationId xmlns:a16="http://schemas.microsoft.com/office/drawing/2014/main" id="{5F3E12DD-1FA5-1548-9314-C29DF54DE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38">
              <a:extLst>
                <a:ext uri="{FF2B5EF4-FFF2-40B4-BE49-F238E27FC236}">
                  <a16:creationId xmlns:a16="http://schemas.microsoft.com/office/drawing/2014/main" id="{40F91EF0-C0B6-954A-A98C-DE1FF246F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39">
              <a:extLst>
                <a:ext uri="{FF2B5EF4-FFF2-40B4-BE49-F238E27FC236}">
                  <a16:creationId xmlns:a16="http://schemas.microsoft.com/office/drawing/2014/main" id="{B1F606D0-EE9F-D14F-A5A7-C29B368858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0">
              <a:extLst>
                <a:ext uri="{FF2B5EF4-FFF2-40B4-BE49-F238E27FC236}">
                  <a16:creationId xmlns:a16="http://schemas.microsoft.com/office/drawing/2014/main" id="{EA86B410-B228-0E4F-88CB-F1352409C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41">
              <a:extLst>
                <a:ext uri="{FF2B5EF4-FFF2-40B4-BE49-F238E27FC236}">
                  <a16:creationId xmlns:a16="http://schemas.microsoft.com/office/drawing/2014/main" id="{A33F70C6-47D1-C143-AD73-D50E7FE7D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42">
              <a:extLst>
                <a:ext uri="{FF2B5EF4-FFF2-40B4-BE49-F238E27FC236}">
                  <a16:creationId xmlns:a16="http://schemas.microsoft.com/office/drawing/2014/main" id="{9401E50E-DDEE-844F-BBE3-99611646F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43">
              <a:extLst>
                <a:ext uri="{FF2B5EF4-FFF2-40B4-BE49-F238E27FC236}">
                  <a16:creationId xmlns:a16="http://schemas.microsoft.com/office/drawing/2014/main" id="{43C71AD1-A9B2-F545-A200-8CE155703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44">
              <a:extLst>
                <a:ext uri="{FF2B5EF4-FFF2-40B4-BE49-F238E27FC236}">
                  <a16:creationId xmlns:a16="http://schemas.microsoft.com/office/drawing/2014/main" id="{66E4A53F-B03F-5B41-B7D4-6572D50AC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45">
              <a:extLst>
                <a:ext uri="{FF2B5EF4-FFF2-40B4-BE49-F238E27FC236}">
                  <a16:creationId xmlns:a16="http://schemas.microsoft.com/office/drawing/2014/main" id="{A5677410-E4E0-DD4B-B86C-9559D86DC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46">
              <a:extLst>
                <a:ext uri="{FF2B5EF4-FFF2-40B4-BE49-F238E27FC236}">
                  <a16:creationId xmlns:a16="http://schemas.microsoft.com/office/drawing/2014/main" id="{C2F1A786-B9AD-4646-8164-4655053350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47">
              <a:extLst>
                <a:ext uri="{FF2B5EF4-FFF2-40B4-BE49-F238E27FC236}">
                  <a16:creationId xmlns:a16="http://schemas.microsoft.com/office/drawing/2014/main" id="{1F1CF634-9672-124E-8379-105F0B3DA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48">
              <a:extLst>
                <a:ext uri="{FF2B5EF4-FFF2-40B4-BE49-F238E27FC236}">
                  <a16:creationId xmlns:a16="http://schemas.microsoft.com/office/drawing/2014/main" id="{421CB7E2-0A4D-E447-A435-47E34CFCF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49">
              <a:extLst>
                <a:ext uri="{FF2B5EF4-FFF2-40B4-BE49-F238E27FC236}">
                  <a16:creationId xmlns:a16="http://schemas.microsoft.com/office/drawing/2014/main" id="{F7CAE9CD-9682-6047-9196-19693573A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0">
              <a:extLst>
                <a:ext uri="{FF2B5EF4-FFF2-40B4-BE49-F238E27FC236}">
                  <a16:creationId xmlns:a16="http://schemas.microsoft.com/office/drawing/2014/main" id="{51068742-32BC-CE4F-8DDB-1D9666972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51">
              <a:extLst>
                <a:ext uri="{FF2B5EF4-FFF2-40B4-BE49-F238E27FC236}">
                  <a16:creationId xmlns:a16="http://schemas.microsoft.com/office/drawing/2014/main" id="{C5F08B73-0D15-0941-ABC9-7D27DE261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52">
              <a:extLst>
                <a:ext uri="{FF2B5EF4-FFF2-40B4-BE49-F238E27FC236}">
                  <a16:creationId xmlns:a16="http://schemas.microsoft.com/office/drawing/2014/main" id="{1936060A-A9B6-DD43-9E82-7CE2B2B05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53">
              <a:extLst>
                <a:ext uri="{FF2B5EF4-FFF2-40B4-BE49-F238E27FC236}">
                  <a16:creationId xmlns:a16="http://schemas.microsoft.com/office/drawing/2014/main" id="{69AE0264-37B5-C54E-B417-C729EBB37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54">
              <a:extLst>
                <a:ext uri="{FF2B5EF4-FFF2-40B4-BE49-F238E27FC236}">
                  <a16:creationId xmlns:a16="http://schemas.microsoft.com/office/drawing/2014/main" id="{0E4B47DE-4D17-554E-8D43-43C42E405E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Freeform 255">
              <a:extLst>
                <a:ext uri="{FF2B5EF4-FFF2-40B4-BE49-F238E27FC236}">
                  <a16:creationId xmlns:a16="http://schemas.microsoft.com/office/drawing/2014/main" id="{2FAAFC23-994B-3042-AD26-3B9A0AA43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Freeform 256">
              <a:extLst>
                <a:ext uri="{FF2B5EF4-FFF2-40B4-BE49-F238E27FC236}">
                  <a16:creationId xmlns:a16="http://schemas.microsoft.com/office/drawing/2014/main" id="{BA0AF5D5-2647-CD4F-9984-374145C32C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Freeform 257">
              <a:extLst>
                <a:ext uri="{FF2B5EF4-FFF2-40B4-BE49-F238E27FC236}">
                  <a16:creationId xmlns:a16="http://schemas.microsoft.com/office/drawing/2014/main" id="{7F125758-7F3E-2D4F-B2F6-B236A9BDF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Freeform 258">
              <a:extLst>
                <a:ext uri="{FF2B5EF4-FFF2-40B4-BE49-F238E27FC236}">
                  <a16:creationId xmlns:a16="http://schemas.microsoft.com/office/drawing/2014/main" id="{D82062BE-747C-A54C-8038-28D71C1EA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Freeform 259">
              <a:extLst>
                <a:ext uri="{FF2B5EF4-FFF2-40B4-BE49-F238E27FC236}">
                  <a16:creationId xmlns:a16="http://schemas.microsoft.com/office/drawing/2014/main" id="{4CF20490-39D4-B340-866A-4C5793CF6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2" name="Freeform 260">
              <a:extLst>
                <a:ext uri="{FF2B5EF4-FFF2-40B4-BE49-F238E27FC236}">
                  <a16:creationId xmlns:a16="http://schemas.microsoft.com/office/drawing/2014/main" id="{6A510ADD-DE11-0849-B5D0-A761523C3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" name="Freeform 261">
              <a:extLst>
                <a:ext uri="{FF2B5EF4-FFF2-40B4-BE49-F238E27FC236}">
                  <a16:creationId xmlns:a16="http://schemas.microsoft.com/office/drawing/2014/main" id="{AFF06F58-2C41-1C49-B7A8-A31477C0C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4" name="Freeform 262">
              <a:extLst>
                <a:ext uri="{FF2B5EF4-FFF2-40B4-BE49-F238E27FC236}">
                  <a16:creationId xmlns:a16="http://schemas.microsoft.com/office/drawing/2014/main" id="{677437C7-DD92-1040-B639-515FA5567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Freeform 263">
              <a:extLst>
                <a:ext uri="{FF2B5EF4-FFF2-40B4-BE49-F238E27FC236}">
                  <a16:creationId xmlns:a16="http://schemas.microsoft.com/office/drawing/2014/main" id="{819E52AF-990C-4342-A9AB-1C20294831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07469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107086" y="1949479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6375355" y="1949479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48333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6454258" y="1669852"/>
            <a:ext cx="4588605" cy="388895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989104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13"/>
          <p:cNvSpPr>
            <a:spLocks noGrp="1"/>
          </p:cNvSpPr>
          <p:nvPr>
            <p:ph type="pic" sz="quarter" idx="43"/>
          </p:nvPr>
        </p:nvSpPr>
        <p:spPr>
          <a:xfrm>
            <a:off x="2623792" y="3063472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44"/>
          </p:nvPr>
        </p:nvSpPr>
        <p:spPr>
          <a:xfrm>
            <a:off x="4140225" y="3063472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13"/>
          <p:cNvSpPr>
            <a:spLocks noGrp="1"/>
          </p:cNvSpPr>
          <p:nvPr>
            <p:ph type="pic" sz="quarter" idx="45"/>
          </p:nvPr>
        </p:nvSpPr>
        <p:spPr>
          <a:xfrm>
            <a:off x="1107359" y="3063472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13"/>
          <p:cNvSpPr>
            <a:spLocks noGrp="1"/>
          </p:cNvSpPr>
          <p:nvPr>
            <p:ph type="pic" sz="quarter" idx="46"/>
          </p:nvPr>
        </p:nvSpPr>
        <p:spPr>
          <a:xfrm>
            <a:off x="2623792" y="4452676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13"/>
          <p:cNvSpPr>
            <a:spLocks noGrp="1"/>
          </p:cNvSpPr>
          <p:nvPr>
            <p:ph type="pic" sz="quarter" idx="47"/>
          </p:nvPr>
        </p:nvSpPr>
        <p:spPr>
          <a:xfrm>
            <a:off x="4140225" y="4452676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13"/>
          <p:cNvSpPr>
            <a:spLocks noGrp="1"/>
          </p:cNvSpPr>
          <p:nvPr>
            <p:ph type="pic" sz="quarter" idx="48"/>
          </p:nvPr>
        </p:nvSpPr>
        <p:spPr>
          <a:xfrm>
            <a:off x="1107359" y="4452676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13"/>
          <p:cNvSpPr>
            <a:spLocks noGrp="1"/>
          </p:cNvSpPr>
          <p:nvPr>
            <p:ph type="pic" sz="quarter" idx="49"/>
          </p:nvPr>
        </p:nvSpPr>
        <p:spPr>
          <a:xfrm>
            <a:off x="2623792" y="1674270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13"/>
          <p:cNvSpPr>
            <a:spLocks noGrp="1"/>
          </p:cNvSpPr>
          <p:nvPr>
            <p:ph type="pic" sz="quarter" idx="50"/>
          </p:nvPr>
        </p:nvSpPr>
        <p:spPr>
          <a:xfrm>
            <a:off x="4140225" y="1674270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13"/>
          <p:cNvSpPr>
            <a:spLocks noGrp="1"/>
          </p:cNvSpPr>
          <p:nvPr>
            <p:ph type="pic" sz="quarter" idx="51"/>
          </p:nvPr>
        </p:nvSpPr>
        <p:spPr>
          <a:xfrm>
            <a:off x="1107359" y="1674270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78636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us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12192000" cy="6858000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70272FAD-DA49-F747-860F-075723A8B6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1694" y="655532"/>
            <a:ext cx="10587038" cy="763139"/>
          </a:xfrm>
        </p:spPr>
        <p:txBody>
          <a:bodyPr/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F86B4B0-32BF-FE47-8D0E-EC690B55963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325" y="2269759"/>
            <a:ext cx="4992687" cy="3621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3210E5-3DE4-BF49-A9D9-4279D29C26F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03579" y="2269759"/>
            <a:ext cx="4992687" cy="3621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8759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rgbClr val="1B9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AE6FF112-666E-9845-9D3C-1052E1E7ACA2}"/>
              </a:ext>
            </a:extLst>
          </p:cNvPr>
          <p:cNvSpPr/>
          <p:nvPr userDrawn="1"/>
        </p:nvSpPr>
        <p:spPr>
          <a:xfrm>
            <a:off x="-5642517" y="136525"/>
            <a:ext cx="17834517" cy="7870051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33D314F6-3613-6B4A-9FB1-3B336846772A}"/>
              </a:ext>
            </a:extLst>
          </p:cNvPr>
          <p:cNvSpPr/>
          <p:nvPr userDrawn="1"/>
        </p:nvSpPr>
        <p:spPr>
          <a:xfrm rot="19940501">
            <a:off x="-9895657" y="-2483021"/>
            <a:ext cx="15417507" cy="14885281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826464-028B-6343-8550-C7B3023807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5945C0-A1DD-334E-91E8-9B78503090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C6FB7FA-5927-A54B-BB7A-AF2D738101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B0065C8-F40D-CC41-BFE0-F1EA75BBB4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9B5594-36E5-D847-BBB6-2295E5BCE5EA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z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D0900E66-6992-CF4D-AC50-F09082C4BF90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rgbClr val="179ADC"/>
                </a:solidFill>
              </a:rPr>
              <a:t>#</a:t>
            </a:r>
            <a:r>
              <a:rPr lang="en-US" sz="1400" err="1">
                <a:solidFill>
                  <a:srgbClr val="179ADC"/>
                </a:solidFill>
              </a:rPr>
              <a:t>UniversalHealth</a:t>
            </a:r>
            <a:endParaRPr lang="en-US" sz="1400">
              <a:solidFill>
                <a:srgbClr val="179ADC"/>
              </a:solidFill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53434903-5C2B-EE44-965D-BB4F614E561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rgbClr val="179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Slide Number Placeholder 8">
            <a:extLst>
              <a:ext uri="{FF2B5EF4-FFF2-40B4-BE49-F238E27FC236}">
                <a16:creationId xmlns:a16="http://schemas.microsoft.com/office/drawing/2014/main" id="{E5D63A30-082D-454B-AB0A-78CD88102A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9ADC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BF88EFB9-40B6-804F-86F5-49463560D9A2}"/>
              </a:ext>
            </a:extLst>
          </p:cNvPr>
          <p:cNvSpPr/>
          <p:nvPr userDrawn="1"/>
        </p:nvSpPr>
        <p:spPr>
          <a:xfrm>
            <a:off x="0" y="-22561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z</a:t>
            </a:r>
          </a:p>
        </p:txBody>
      </p:sp>
      <p:grpSp>
        <p:nvGrpSpPr>
          <p:cNvPr id="161" name="Group 3">
            <a:extLst>
              <a:ext uri="{FF2B5EF4-FFF2-40B4-BE49-F238E27FC236}">
                <a16:creationId xmlns:a16="http://schemas.microsoft.com/office/drawing/2014/main" id="{CFE18B0D-01B9-BA40-AF48-45DA3FBF9C9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02481" y="6255249"/>
            <a:ext cx="3681413" cy="423863"/>
            <a:chOff x="2933700" y="4378325"/>
            <a:chExt cx="3681413" cy="423863"/>
          </a:xfrm>
        </p:grpSpPr>
        <p:sp>
          <p:nvSpPr>
            <p:cNvPr id="162" name="Freeform 140">
              <a:extLst>
                <a:ext uri="{FF2B5EF4-FFF2-40B4-BE49-F238E27FC236}">
                  <a16:creationId xmlns:a16="http://schemas.microsoft.com/office/drawing/2014/main" id="{C852AE7F-5199-0C4F-A812-6B3A389580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41">
              <a:extLst>
                <a:ext uri="{FF2B5EF4-FFF2-40B4-BE49-F238E27FC236}">
                  <a16:creationId xmlns:a16="http://schemas.microsoft.com/office/drawing/2014/main" id="{2F83C992-24B1-AB4B-9A0C-FA21D9C25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42">
              <a:extLst>
                <a:ext uri="{FF2B5EF4-FFF2-40B4-BE49-F238E27FC236}">
                  <a16:creationId xmlns:a16="http://schemas.microsoft.com/office/drawing/2014/main" id="{7FE1FE44-57D4-5249-A207-18B9090E90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43">
              <a:extLst>
                <a:ext uri="{FF2B5EF4-FFF2-40B4-BE49-F238E27FC236}">
                  <a16:creationId xmlns:a16="http://schemas.microsoft.com/office/drawing/2014/main" id="{9D653B98-6FB6-664A-98EB-6D309D1B7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44">
              <a:extLst>
                <a:ext uri="{FF2B5EF4-FFF2-40B4-BE49-F238E27FC236}">
                  <a16:creationId xmlns:a16="http://schemas.microsoft.com/office/drawing/2014/main" id="{3B8AFE69-1775-D948-9822-ADFEA93C2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45">
              <a:extLst>
                <a:ext uri="{FF2B5EF4-FFF2-40B4-BE49-F238E27FC236}">
                  <a16:creationId xmlns:a16="http://schemas.microsoft.com/office/drawing/2014/main" id="{B38C78D4-3C6B-8641-AA4E-F016BFBA9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46">
              <a:extLst>
                <a:ext uri="{FF2B5EF4-FFF2-40B4-BE49-F238E27FC236}">
                  <a16:creationId xmlns:a16="http://schemas.microsoft.com/office/drawing/2014/main" id="{29A818FB-224E-2B4A-8A53-85859E5BB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47">
              <a:extLst>
                <a:ext uri="{FF2B5EF4-FFF2-40B4-BE49-F238E27FC236}">
                  <a16:creationId xmlns:a16="http://schemas.microsoft.com/office/drawing/2014/main" id="{66AFE15F-8B05-B24D-902F-8F6E2707CD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48">
              <a:extLst>
                <a:ext uri="{FF2B5EF4-FFF2-40B4-BE49-F238E27FC236}">
                  <a16:creationId xmlns:a16="http://schemas.microsoft.com/office/drawing/2014/main" id="{A7EB977D-7A0B-7741-A5B1-3EE16CB4C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49">
              <a:extLst>
                <a:ext uri="{FF2B5EF4-FFF2-40B4-BE49-F238E27FC236}">
                  <a16:creationId xmlns:a16="http://schemas.microsoft.com/office/drawing/2014/main" id="{8752FBD9-0405-8549-A91C-937954EE1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0">
              <a:extLst>
                <a:ext uri="{FF2B5EF4-FFF2-40B4-BE49-F238E27FC236}">
                  <a16:creationId xmlns:a16="http://schemas.microsoft.com/office/drawing/2014/main" id="{1A376F2B-C957-9540-A9BE-84B386CBF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51">
              <a:extLst>
                <a:ext uri="{FF2B5EF4-FFF2-40B4-BE49-F238E27FC236}">
                  <a16:creationId xmlns:a16="http://schemas.microsoft.com/office/drawing/2014/main" id="{40D36878-AF3A-094A-AE26-6575D4EE2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52">
              <a:extLst>
                <a:ext uri="{FF2B5EF4-FFF2-40B4-BE49-F238E27FC236}">
                  <a16:creationId xmlns:a16="http://schemas.microsoft.com/office/drawing/2014/main" id="{405C1640-0331-E643-B7A6-E7FEB7251E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53">
              <a:extLst>
                <a:ext uri="{FF2B5EF4-FFF2-40B4-BE49-F238E27FC236}">
                  <a16:creationId xmlns:a16="http://schemas.microsoft.com/office/drawing/2014/main" id="{531FF455-7265-B64D-B24C-D75B1A2396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54">
              <a:extLst>
                <a:ext uri="{FF2B5EF4-FFF2-40B4-BE49-F238E27FC236}">
                  <a16:creationId xmlns:a16="http://schemas.microsoft.com/office/drawing/2014/main" id="{6E7AA0B2-8742-4848-A133-55A52D9C5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55">
              <a:extLst>
                <a:ext uri="{FF2B5EF4-FFF2-40B4-BE49-F238E27FC236}">
                  <a16:creationId xmlns:a16="http://schemas.microsoft.com/office/drawing/2014/main" id="{2163F63D-1731-7D41-BC05-7206D30C2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56">
              <a:extLst>
                <a:ext uri="{FF2B5EF4-FFF2-40B4-BE49-F238E27FC236}">
                  <a16:creationId xmlns:a16="http://schemas.microsoft.com/office/drawing/2014/main" id="{ADBD39E3-6166-DE48-9E6F-2FFEF874B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57">
              <a:extLst>
                <a:ext uri="{FF2B5EF4-FFF2-40B4-BE49-F238E27FC236}">
                  <a16:creationId xmlns:a16="http://schemas.microsoft.com/office/drawing/2014/main" id="{2367F16F-BF4B-E847-92DC-2CBFBC947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58">
              <a:extLst>
                <a:ext uri="{FF2B5EF4-FFF2-40B4-BE49-F238E27FC236}">
                  <a16:creationId xmlns:a16="http://schemas.microsoft.com/office/drawing/2014/main" id="{66DFD4F7-985F-7B47-BF69-CF0CD0904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59">
              <a:extLst>
                <a:ext uri="{FF2B5EF4-FFF2-40B4-BE49-F238E27FC236}">
                  <a16:creationId xmlns:a16="http://schemas.microsoft.com/office/drawing/2014/main" id="{DEEFA59D-78A6-BB47-9AAB-8B28132EDA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0">
              <a:extLst>
                <a:ext uri="{FF2B5EF4-FFF2-40B4-BE49-F238E27FC236}">
                  <a16:creationId xmlns:a16="http://schemas.microsoft.com/office/drawing/2014/main" id="{C05A8DCF-5D38-F74E-8B35-486650F50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61">
              <a:extLst>
                <a:ext uri="{FF2B5EF4-FFF2-40B4-BE49-F238E27FC236}">
                  <a16:creationId xmlns:a16="http://schemas.microsoft.com/office/drawing/2014/main" id="{A1C343CA-4E3A-7F44-844D-B42781A9E4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62">
              <a:extLst>
                <a:ext uri="{FF2B5EF4-FFF2-40B4-BE49-F238E27FC236}">
                  <a16:creationId xmlns:a16="http://schemas.microsoft.com/office/drawing/2014/main" id="{24D6CEB1-5271-3B48-BCA8-8911AC1DC7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63">
              <a:extLst>
                <a:ext uri="{FF2B5EF4-FFF2-40B4-BE49-F238E27FC236}">
                  <a16:creationId xmlns:a16="http://schemas.microsoft.com/office/drawing/2014/main" id="{708AD390-9DEE-7B44-A112-5824FE8289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64">
              <a:extLst>
                <a:ext uri="{FF2B5EF4-FFF2-40B4-BE49-F238E27FC236}">
                  <a16:creationId xmlns:a16="http://schemas.microsoft.com/office/drawing/2014/main" id="{962EAABE-FE5A-8B4D-AAD0-5861DB65E4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65">
              <a:extLst>
                <a:ext uri="{FF2B5EF4-FFF2-40B4-BE49-F238E27FC236}">
                  <a16:creationId xmlns:a16="http://schemas.microsoft.com/office/drawing/2014/main" id="{EC80190F-93B4-FC43-A8E1-165FB1C8DA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66">
              <a:extLst>
                <a:ext uri="{FF2B5EF4-FFF2-40B4-BE49-F238E27FC236}">
                  <a16:creationId xmlns:a16="http://schemas.microsoft.com/office/drawing/2014/main" id="{8056AA21-459D-9F48-8139-05C41243B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67">
              <a:extLst>
                <a:ext uri="{FF2B5EF4-FFF2-40B4-BE49-F238E27FC236}">
                  <a16:creationId xmlns:a16="http://schemas.microsoft.com/office/drawing/2014/main" id="{D703A0AB-8390-CC47-8491-4E6EB3AFC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68">
              <a:extLst>
                <a:ext uri="{FF2B5EF4-FFF2-40B4-BE49-F238E27FC236}">
                  <a16:creationId xmlns:a16="http://schemas.microsoft.com/office/drawing/2014/main" id="{941B0D2D-3095-5443-9C38-FE34D24F0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69">
              <a:extLst>
                <a:ext uri="{FF2B5EF4-FFF2-40B4-BE49-F238E27FC236}">
                  <a16:creationId xmlns:a16="http://schemas.microsoft.com/office/drawing/2014/main" id="{A83151D0-ADDA-4C44-88A2-7FB150A67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0">
              <a:extLst>
                <a:ext uri="{FF2B5EF4-FFF2-40B4-BE49-F238E27FC236}">
                  <a16:creationId xmlns:a16="http://schemas.microsoft.com/office/drawing/2014/main" id="{79A01401-F4DD-8241-AFE1-A79836C2F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71">
              <a:extLst>
                <a:ext uri="{FF2B5EF4-FFF2-40B4-BE49-F238E27FC236}">
                  <a16:creationId xmlns:a16="http://schemas.microsoft.com/office/drawing/2014/main" id="{81121E3F-80CC-B840-9508-25193D96F1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72">
              <a:extLst>
                <a:ext uri="{FF2B5EF4-FFF2-40B4-BE49-F238E27FC236}">
                  <a16:creationId xmlns:a16="http://schemas.microsoft.com/office/drawing/2014/main" id="{A926E725-C771-5B47-BE9F-C70528BDB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73">
              <a:extLst>
                <a:ext uri="{FF2B5EF4-FFF2-40B4-BE49-F238E27FC236}">
                  <a16:creationId xmlns:a16="http://schemas.microsoft.com/office/drawing/2014/main" id="{4D40C3F8-F39A-514B-9C47-2A41B448C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74">
              <a:extLst>
                <a:ext uri="{FF2B5EF4-FFF2-40B4-BE49-F238E27FC236}">
                  <a16:creationId xmlns:a16="http://schemas.microsoft.com/office/drawing/2014/main" id="{A0726A2A-B433-1743-A69F-B04A8FBA4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75">
              <a:extLst>
                <a:ext uri="{FF2B5EF4-FFF2-40B4-BE49-F238E27FC236}">
                  <a16:creationId xmlns:a16="http://schemas.microsoft.com/office/drawing/2014/main" id="{57C930D2-F19A-F645-B28E-574C9A8D99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76">
              <a:extLst>
                <a:ext uri="{FF2B5EF4-FFF2-40B4-BE49-F238E27FC236}">
                  <a16:creationId xmlns:a16="http://schemas.microsoft.com/office/drawing/2014/main" id="{94D82DA6-94B7-AE41-9588-79BEF34727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77">
              <a:extLst>
                <a:ext uri="{FF2B5EF4-FFF2-40B4-BE49-F238E27FC236}">
                  <a16:creationId xmlns:a16="http://schemas.microsoft.com/office/drawing/2014/main" id="{7CAF21D7-39AE-C444-9AFD-37B41BE10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78">
              <a:extLst>
                <a:ext uri="{FF2B5EF4-FFF2-40B4-BE49-F238E27FC236}">
                  <a16:creationId xmlns:a16="http://schemas.microsoft.com/office/drawing/2014/main" id="{1149A4A5-9C4B-3E4A-B64C-4E7A32F0F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79">
              <a:extLst>
                <a:ext uri="{FF2B5EF4-FFF2-40B4-BE49-F238E27FC236}">
                  <a16:creationId xmlns:a16="http://schemas.microsoft.com/office/drawing/2014/main" id="{26465DEA-97F4-1345-9ABD-3A032149C3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0">
              <a:extLst>
                <a:ext uri="{FF2B5EF4-FFF2-40B4-BE49-F238E27FC236}">
                  <a16:creationId xmlns:a16="http://schemas.microsoft.com/office/drawing/2014/main" id="{00A38B4A-8121-DB4B-ABAE-3C63D0F4F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81">
              <a:extLst>
                <a:ext uri="{FF2B5EF4-FFF2-40B4-BE49-F238E27FC236}">
                  <a16:creationId xmlns:a16="http://schemas.microsoft.com/office/drawing/2014/main" id="{9AF9E1D8-606E-5646-B621-C60F03AC3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82">
              <a:extLst>
                <a:ext uri="{FF2B5EF4-FFF2-40B4-BE49-F238E27FC236}">
                  <a16:creationId xmlns:a16="http://schemas.microsoft.com/office/drawing/2014/main" id="{EA56D3C3-7ED9-BF4D-A069-5BF980236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83">
              <a:extLst>
                <a:ext uri="{FF2B5EF4-FFF2-40B4-BE49-F238E27FC236}">
                  <a16:creationId xmlns:a16="http://schemas.microsoft.com/office/drawing/2014/main" id="{5C3B5903-F9DF-B346-BCFC-9513ACCB2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84">
              <a:extLst>
                <a:ext uri="{FF2B5EF4-FFF2-40B4-BE49-F238E27FC236}">
                  <a16:creationId xmlns:a16="http://schemas.microsoft.com/office/drawing/2014/main" id="{840D0F9D-8926-C841-A21D-FD9608369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85">
              <a:extLst>
                <a:ext uri="{FF2B5EF4-FFF2-40B4-BE49-F238E27FC236}">
                  <a16:creationId xmlns:a16="http://schemas.microsoft.com/office/drawing/2014/main" id="{A24C7851-CF33-104B-9FA1-82AEACE03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86">
              <a:extLst>
                <a:ext uri="{FF2B5EF4-FFF2-40B4-BE49-F238E27FC236}">
                  <a16:creationId xmlns:a16="http://schemas.microsoft.com/office/drawing/2014/main" id="{304EAC98-6CBF-C347-837C-FCA4605545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87">
              <a:extLst>
                <a:ext uri="{FF2B5EF4-FFF2-40B4-BE49-F238E27FC236}">
                  <a16:creationId xmlns:a16="http://schemas.microsoft.com/office/drawing/2014/main" id="{EE3B45EB-9D69-0547-A3F6-E8FA464C6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88">
              <a:extLst>
                <a:ext uri="{FF2B5EF4-FFF2-40B4-BE49-F238E27FC236}">
                  <a16:creationId xmlns:a16="http://schemas.microsoft.com/office/drawing/2014/main" id="{87535B0C-E35D-2C42-AC5E-D41A92161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89">
              <a:extLst>
                <a:ext uri="{FF2B5EF4-FFF2-40B4-BE49-F238E27FC236}">
                  <a16:creationId xmlns:a16="http://schemas.microsoft.com/office/drawing/2014/main" id="{5643D825-CD45-4547-8B70-C784FD0AF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0">
              <a:extLst>
                <a:ext uri="{FF2B5EF4-FFF2-40B4-BE49-F238E27FC236}">
                  <a16:creationId xmlns:a16="http://schemas.microsoft.com/office/drawing/2014/main" id="{D27F6303-55CD-B34C-9FB7-9D35D5276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191">
              <a:extLst>
                <a:ext uri="{FF2B5EF4-FFF2-40B4-BE49-F238E27FC236}">
                  <a16:creationId xmlns:a16="http://schemas.microsoft.com/office/drawing/2014/main" id="{C5779A12-9FE5-AC47-92AF-F47B7A048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192">
              <a:extLst>
                <a:ext uri="{FF2B5EF4-FFF2-40B4-BE49-F238E27FC236}">
                  <a16:creationId xmlns:a16="http://schemas.microsoft.com/office/drawing/2014/main" id="{7B07B0DE-4DCE-9E4B-B073-ED7CFD4891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193">
              <a:extLst>
                <a:ext uri="{FF2B5EF4-FFF2-40B4-BE49-F238E27FC236}">
                  <a16:creationId xmlns:a16="http://schemas.microsoft.com/office/drawing/2014/main" id="{463F01A5-C871-EE42-9678-CD01173AF4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194">
              <a:extLst>
                <a:ext uri="{FF2B5EF4-FFF2-40B4-BE49-F238E27FC236}">
                  <a16:creationId xmlns:a16="http://schemas.microsoft.com/office/drawing/2014/main" id="{51671A69-FCCD-7B4D-86F5-A32D3A7BF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195">
              <a:extLst>
                <a:ext uri="{FF2B5EF4-FFF2-40B4-BE49-F238E27FC236}">
                  <a16:creationId xmlns:a16="http://schemas.microsoft.com/office/drawing/2014/main" id="{4E8C06D8-6394-524A-8677-E453D6AF2B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196">
              <a:extLst>
                <a:ext uri="{FF2B5EF4-FFF2-40B4-BE49-F238E27FC236}">
                  <a16:creationId xmlns:a16="http://schemas.microsoft.com/office/drawing/2014/main" id="{AB2AF8C9-0FD8-CE46-9E3F-464060B83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197">
              <a:extLst>
                <a:ext uri="{FF2B5EF4-FFF2-40B4-BE49-F238E27FC236}">
                  <a16:creationId xmlns:a16="http://schemas.microsoft.com/office/drawing/2014/main" id="{E00BD8EA-92F3-3848-A0E4-451E829F51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198">
              <a:extLst>
                <a:ext uri="{FF2B5EF4-FFF2-40B4-BE49-F238E27FC236}">
                  <a16:creationId xmlns:a16="http://schemas.microsoft.com/office/drawing/2014/main" id="{7A7FF28B-B270-3143-ACF6-D54CC2376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199">
              <a:extLst>
                <a:ext uri="{FF2B5EF4-FFF2-40B4-BE49-F238E27FC236}">
                  <a16:creationId xmlns:a16="http://schemas.microsoft.com/office/drawing/2014/main" id="{91236952-7FB3-5C4B-A027-FDC50B15FA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0">
              <a:extLst>
                <a:ext uri="{FF2B5EF4-FFF2-40B4-BE49-F238E27FC236}">
                  <a16:creationId xmlns:a16="http://schemas.microsoft.com/office/drawing/2014/main" id="{5D3C91CB-489F-A643-87CE-C2E0D49123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01">
              <a:extLst>
                <a:ext uri="{FF2B5EF4-FFF2-40B4-BE49-F238E27FC236}">
                  <a16:creationId xmlns:a16="http://schemas.microsoft.com/office/drawing/2014/main" id="{BF2D5B72-97D3-D640-B840-A05254089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02">
              <a:extLst>
                <a:ext uri="{FF2B5EF4-FFF2-40B4-BE49-F238E27FC236}">
                  <a16:creationId xmlns:a16="http://schemas.microsoft.com/office/drawing/2014/main" id="{DBBEB814-B585-9245-93DC-0259FD558C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03">
              <a:extLst>
                <a:ext uri="{FF2B5EF4-FFF2-40B4-BE49-F238E27FC236}">
                  <a16:creationId xmlns:a16="http://schemas.microsoft.com/office/drawing/2014/main" id="{CACB8D51-6675-8A40-9AA2-3FE3ED7A5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04">
              <a:extLst>
                <a:ext uri="{FF2B5EF4-FFF2-40B4-BE49-F238E27FC236}">
                  <a16:creationId xmlns:a16="http://schemas.microsoft.com/office/drawing/2014/main" id="{89BA1E3C-80FE-234A-BD5D-108B62625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05">
              <a:extLst>
                <a:ext uri="{FF2B5EF4-FFF2-40B4-BE49-F238E27FC236}">
                  <a16:creationId xmlns:a16="http://schemas.microsoft.com/office/drawing/2014/main" id="{93A806BC-E50E-9E40-A69E-A3DAE8D7E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06">
              <a:extLst>
                <a:ext uri="{FF2B5EF4-FFF2-40B4-BE49-F238E27FC236}">
                  <a16:creationId xmlns:a16="http://schemas.microsoft.com/office/drawing/2014/main" id="{321653DB-02C0-7A49-ADC0-5AE557578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07">
              <a:extLst>
                <a:ext uri="{FF2B5EF4-FFF2-40B4-BE49-F238E27FC236}">
                  <a16:creationId xmlns:a16="http://schemas.microsoft.com/office/drawing/2014/main" id="{39C2D719-506F-204B-92F2-9D3E5A3EC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08">
              <a:extLst>
                <a:ext uri="{FF2B5EF4-FFF2-40B4-BE49-F238E27FC236}">
                  <a16:creationId xmlns:a16="http://schemas.microsoft.com/office/drawing/2014/main" id="{61454AC4-BD0E-8C47-A406-3BC73F4D2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09">
              <a:extLst>
                <a:ext uri="{FF2B5EF4-FFF2-40B4-BE49-F238E27FC236}">
                  <a16:creationId xmlns:a16="http://schemas.microsoft.com/office/drawing/2014/main" id="{3FE1223B-E68B-3548-8F07-E4972FAB14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0">
              <a:extLst>
                <a:ext uri="{FF2B5EF4-FFF2-40B4-BE49-F238E27FC236}">
                  <a16:creationId xmlns:a16="http://schemas.microsoft.com/office/drawing/2014/main" id="{A823F0CA-BA2A-9C44-BB2E-1D8A0A67F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11">
              <a:extLst>
                <a:ext uri="{FF2B5EF4-FFF2-40B4-BE49-F238E27FC236}">
                  <a16:creationId xmlns:a16="http://schemas.microsoft.com/office/drawing/2014/main" id="{A1BF134A-1AF6-F449-AAB6-43737A27E2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12">
              <a:extLst>
                <a:ext uri="{FF2B5EF4-FFF2-40B4-BE49-F238E27FC236}">
                  <a16:creationId xmlns:a16="http://schemas.microsoft.com/office/drawing/2014/main" id="{53F0FC13-4A7A-CB4C-A933-FC70E4529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13">
              <a:extLst>
                <a:ext uri="{FF2B5EF4-FFF2-40B4-BE49-F238E27FC236}">
                  <a16:creationId xmlns:a16="http://schemas.microsoft.com/office/drawing/2014/main" id="{84BEB6C3-1CE7-1446-9838-609397216A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14">
              <a:extLst>
                <a:ext uri="{FF2B5EF4-FFF2-40B4-BE49-F238E27FC236}">
                  <a16:creationId xmlns:a16="http://schemas.microsoft.com/office/drawing/2014/main" id="{17D6FF59-6BD8-9A4A-92F1-D7021F3A2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15">
              <a:extLst>
                <a:ext uri="{FF2B5EF4-FFF2-40B4-BE49-F238E27FC236}">
                  <a16:creationId xmlns:a16="http://schemas.microsoft.com/office/drawing/2014/main" id="{8361256F-9CFF-9645-B3A4-1531E3DFDF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16">
              <a:extLst>
                <a:ext uri="{FF2B5EF4-FFF2-40B4-BE49-F238E27FC236}">
                  <a16:creationId xmlns:a16="http://schemas.microsoft.com/office/drawing/2014/main" id="{C4AD8FDA-0EBE-5740-9940-2C8A312869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17">
              <a:extLst>
                <a:ext uri="{FF2B5EF4-FFF2-40B4-BE49-F238E27FC236}">
                  <a16:creationId xmlns:a16="http://schemas.microsoft.com/office/drawing/2014/main" id="{8CF1080A-9E03-3D43-8A2C-EC524064F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18">
              <a:extLst>
                <a:ext uri="{FF2B5EF4-FFF2-40B4-BE49-F238E27FC236}">
                  <a16:creationId xmlns:a16="http://schemas.microsoft.com/office/drawing/2014/main" id="{EDAD05DC-A23D-344F-A8F9-44CB14D15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19">
              <a:extLst>
                <a:ext uri="{FF2B5EF4-FFF2-40B4-BE49-F238E27FC236}">
                  <a16:creationId xmlns:a16="http://schemas.microsoft.com/office/drawing/2014/main" id="{CBE1561A-C804-6D4B-A911-3B7B885E7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0">
              <a:extLst>
                <a:ext uri="{FF2B5EF4-FFF2-40B4-BE49-F238E27FC236}">
                  <a16:creationId xmlns:a16="http://schemas.microsoft.com/office/drawing/2014/main" id="{B75FB9FD-691C-DB4A-965D-D8EDA86CD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21">
              <a:extLst>
                <a:ext uri="{FF2B5EF4-FFF2-40B4-BE49-F238E27FC236}">
                  <a16:creationId xmlns:a16="http://schemas.microsoft.com/office/drawing/2014/main" id="{3925F81E-D142-CB4B-B385-F26AD5C534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22">
              <a:extLst>
                <a:ext uri="{FF2B5EF4-FFF2-40B4-BE49-F238E27FC236}">
                  <a16:creationId xmlns:a16="http://schemas.microsoft.com/office/drawing/2014/main" id="{8313006A-C95A-444C-A147-C7FDB7285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23">
              <a:extLst>
                <a:ext uri="{FF2B5EF4-FFF2-40B4-BE49-F238E27FC236}">
                  <a16:creationId xmlns:a16="http://schemas.microsoft.com/office/drawing/2014/main" id="{82814996-DF62-B444-9D63-09CE0F9DF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24">
              <a:extLst>
                <a:ext uri="{FF2B5EF4-FFF2-40B4-BE49-F238E27FC236}">
                  <a16:creationId xmlns:a16="http://schemas.microsoft.com/office/drawing/2014/main" id="{B28F382C-0495-8C42-9CF1-BF7EC0D207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25">
              <a:extLst>
                <a:ext uri="{FF2B5EF4-FFF2-40B4-BE49-F238E27FC236}">
                  <a16:creationId xmlns:a16="http://schemas.microsoft.com/office/drawing/2014/main" id="{17331887-CFA4-5D47-8AB0-166C9A8BA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26">
              <a:extLst>
                <a:ext uri="{FF2B5EF4-FFF2-40B4-BE49-F238E27FC236}">
                  <a16:creationId xmlns:a16="http://schemas.microsoft.com/office/drawing/2014/main" id="{F96DC664-FEF6-6742-9E57-23364E5F6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27">
              <a:extLst>
                <a:ext uri="{FF2B5EF4-FFF2-40B4-BE49-F238E27FC236}">
                  <a16:creationId xmlns:a16="http://schemas.microsoft.com/office/drawing/2014/main" id="{5BFDF7C4-4EDF-DD4E-94BB-237678052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28">
              <a:extLst>
                <a:ext uri="{FF2B5EF4-FFF2-40B4-BE49-F238E27FC236}">
                  <a16:creationId xmlns:a16="http://schemas.microsoft.com/office/drawing/2014/main" id="{47C86E49-4179-034F-928E-78DF73E8D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29">
              <a:extLst>
                <a:ext uri="{FF2B5EF4-FFF2-40B4-BE49-F238E27FC236}">
                  <a16:creationId xmlns:a16="http://schemas.microsoft.com/office/drawing/2014/main" id="{31F3EC52-90FF-5A49-BC7C-CB7B4CA53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0">
              <a:extLst>
                <a:ext uri="{FF2B5EF4-FFF2-40B4-BE49-F238E27FC236}">
                  <a16:creationId xmlns:a16="http://schemas.microsoft.com/office/drawing/2014/main" id="{AE2097D4-27C4-EF44-ADB9-27810B59FF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31">
              <a:extLst>
                <a:ext uri="{FF2B5EF4-FFF2-40B4-BE49-F238E27FC236}">
                  <a16:creationId xmlns:a16="http://schemas.microsoft.com/office/drawing/2014/main" id="{13164B7D-4A5F-AA43-AF06-CE9E00A09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32">
              <a:extLst>
                <a:ext uri="{FF2B5EF4-FFF2-40B4-BE49-F238E27FC236}">
                  <a16:creationId xmlns:a16="http://schemas.microsoft.com/office/drawing/2014/main" id="{1D819972-52DF-804A-83FE-BE7E9A78F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33">
              <a:extLst>
                <a:ext uri="{FF2B5EF4-FFF2-40B4-BE49-F238E27FC236}">
                  <a16:creationId xmlns:a16="http://schemas.microsoft.com/office/drawing/2014/main" id="{774379D8-7635-2D45-89CF-37DD7DF0A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34">
              <a:extLst>
                <a:ext uri="{FF2B5EF4-FFF2-40B4-BE49-F238E27FC236}">
                  <a16:creationId xmlns:a16="http://schemas.microsoft.com/office/drawing/2014/main" id="{0555D5AB-0334-6640-9CC2-4EF94ED663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35">
              <a:extLst>
                <a:ext uri="{FF2B5EF4-FFF2-40B4-BE49-F238E27FC236}">
                  <a16:creationId xmlns:a16="http://schemas.microsoft.com/office/drawing/2014/main" id="{5778B707-7E0D-B643-BC40-AA6B9C550D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36">
              <a:extLst>
                <a:ext uri="{FF2B5EF4-FFF2-40B4-BE49-F238E27FC236}">
                  <a16:creationId xmlns:a16="http://schemas.microsoft.com/office/drawing/2014/main" id="{F5B2A7CB-C583-454E-96B3-75CADFCCE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37">
              <a:extLst>
                <a:ext uri="{FF2B5EF4-FFF2-40B4-BE49-F238E27FC236}">
                  <a16:creationId xmlns:a16="http://schemas.microsoft.com/office/drawing/2014/main" id="{963D8306-EB10-5D47-B400-5E6F8CA68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38">
              <a:extLst>
                <a:ext uri="{FF2B5EF4-FFF2-40B4-BE49-F238E27FC236}">
                  <a16:creationId xmlns:a16="http://schemas.microsoft.com/office/drawing/2014/main" id="{8E6D57B1-EB08-144B-832A-1F0EAE962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39">
              <a:extLst>
                <a:ext uri="{FF2B5EF4-FFF2-40B4-BE49-F238E27FC236}">
                  <a16:creationId xmlns:a16="http://schemas.microsoft.com/office/drawing/2014/main" id="{4377D1C7-D605-C24E-A7F9-D87558D669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0">
              <a:extLst>
                <a:ext uri="{FF2B5EF4-FFF2-40B4-BE49-F238E27FC236}">
                  <a16:creationId xmlns:a16="http://schemas.microsoft.com/office/drawing/2014/main" id="{439A63ED-7920-8B42-ADD2-5637CF3F4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41">
              <a:extLst>
                <a:ext uri="{FF2B5EF4-FFF2-40B4-BE49-F238E27FC236}">
                  <a16:creationId xmlns:a16="http://schemas.microsoft.com/office/drawing/2014/main" id="{E24F40E4-30EA-D14A-9CF1-365D50E47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42">
              <a:extLst>
                <a:ext uri="{FF2B5EF4-FFF2-40B4-BE49-F238E27FC236}">
                  <a16:creationId xmlns:a16="http://schemas.microsoft.com/office/drawing/2014/main" id="{3B66497E-9E43-FE4F-880C-3806DEDC1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43">
              <a:extLst>
                <a:ext uri="{FF2B5EF4-FFF2-40B4-BE49-F238E27FC236}">
                  <a16:creationId xmlns:a16="http://schemas.microsoft.com/office/drawing/2014/main" id="{C12D2A13-542E-4747-820B-C0ED70E2AD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44">
              <a:extLst>
                <a:ext uri="{FF2B5EF4-FFF2-40B4-BE49-F238E27FC236}">
                  <a16:creationId xmlns:a16="http://schemas.microsoft.com/office/drawing/2014/main" id="{DD6B1330-24C9-AD4A-98F5-3C5AF18A85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45">
              <a:extLst>
                <a:ext uri="{FF2B5EF4-FFF2-40B4-BE49-F238E27FC236}">
                  <a16:creationId xmlns:a16="http://schemas.microsoft.com/office/drawing/2014/main" id="{911B3715-0B9B-3849-9AF5-5CF954AB5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46">
              <a:extLst>
                <a:ext uri="{FF2B5EF4-FFF2-40B4-BE49-F238E27FC236}">
                  <a16:creationId xmlns:a16="http://schemas.microsoft.com/office/drawing/2014/main" id="{E82190E2-8295-374E-AD57-EFD03FFADF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47">
              <a:extLst>
                <a:ext uri="{FF2B5EF4-FFF2-40B4-BE49-F238E27FC236}">
                  <a16:creationId xmlns:a16="http://schemas.microsoft.com/office/drawing/2014/main" id="{F53F9DA0-23B4-1C49-B999-6D2E59DE4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48">
              <a:extLst>
                <a:ext uri="{FF2B5EF4-FFF2-40B4-BE49-F238E27FC236}">
                  <a16:creationId xmlns:a16="http://schemas.microsoft.com/office/drawing/2014/main" id="{A25F4BDB-ECDD-3841-9DFC-4441C83311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49">
              <a:extLst>
                <a:ext uri="{FF2B5EF4-FFF2-40B4-BE49-F238E27FC236}">
                  <a16:creationId xmlns:a16="http://schemas.microsoft.com/office/drawing/2014/main" id="{8D9717F7-A4A3-B443-A0C7-273D1DF4F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0">
              <a:extLst>
                <a:ext uri="{FF2B5EF4-FFF2-40B4-BE49-F238E27FC236}">
                  <a16:creationId xmlns:a16="http://schemas.microsoft.com/office/drawing/2014/main" id="{BCD62F71-C016-A043-A272-67253D567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51">
              <a:extLst>
                <a:ext uri="{FF2B5EF4-FFF2-40B4-BE49-F238E27FC236}">
                  <a16:creationId xmlns:a16="http://schemas.microsoft.com/office/drawing/2014/main" id="{2FF0A295-F539-D448-A783-B5D1DAD897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52">
              <a:extLst>
                <a:ext uri="{FF2B5EF4-FFF2-40B4-BE49-F238E27FC236}">
                  <a16:creationId xmlns:a16="http://schemas.microsoft.com/office/drawing/2014/main" id="{F2B033A9-E1A1-3B46-B22A-2137650B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53">
              <a:extLst>
                <a:ext uri="{FF2B5EF4-FFF2-40B4-BE49-F238E27FC236}">
                  <a16:creationId xmlns:a16="http://schemas.microsoft.com/office/drawing/2014/main" id="{B080A174-F7F5-AB4A-83F3-289BD888C3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54">
              <a:extLst>
                <a:ext uri="{FF2B5EF4-FFF2-40B4-BE49-F238E27FC236}">
                  <a16:creationId xmlns:a16="http://schemas.microsoft.com/office/drawing/2014/main" id="{8D381616-5068-8548-91F3-8C17F699E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Freeform 255">
              <a:extLst>
                <a:ext uri="{FF2B5EF4-FFF2-40B4-BE49-F238E27FC236}">
                  <a16:creationId xmlns:a16="http://schemas.microsoft.com/office/drawing/2014/main" id="{666C9F6B-CEB2-FC44-BE33-3322FC2E54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Freeform 256">
              <a:extLst>
                <a:ext uri="{FF2B5EF4-FFF2-40B4-BE49-F238E27FC236}">
                  <a16:creationId xmlns:a16="http://schemas.microsoft.com/office/drawing/2014/main" id="{CBD9386B-6B1F-DE43-8B2A-C834D1840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Freeform 257">
              <a:extLst>
                <a:ext uri="{FF2B5EF4-FFF2-40B4-BE49-F238E27FC236}">
                  <a16:creationId xmlns:a16="http://schemas.microsoft.com/office/drawing/2014/main" id="{FB41C3B6-609C-354F-94E2-6B8D309ED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Freeform 258">
              <a:extLst>
                <a:ext uri="{FF2B5EF4-FFF2-40B4-BE49-F238E27FC236}">
                  <a16:creationId xmlns:a16="http://schemas.microsoft.com/office/drawing/2014/main" id="{A81FD305-52CF-5A48-A66C-D65A84F0A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Freeform 259">
              <a:extLst>
                <a:ext uri="{FF2B5EF4-FFF2-40B4-BE49-F238E27FC236}">
                  <a16:creationId xmlns:a16="http://schemas.microsoft.com/office/drawing/2014/main" id="{60EBE7B4-4DA6-4A48-BEB6-A7A39E22D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2" name="Freeform 260">
              <a:extLst>
                <a:ext uri="{FF2B5EF4-FFF2-40B4-BE49-F238E27FC236}">
                  <a16:creationId xmlns:a16="http://schemas.microsoft.com/office/drawing/2014/main" id="{881464AA-6A62-2043-BBEC-48169CA81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" name="Freeform 261">
              <a:extLst>
                <a:ext uri="{FF2B5EF4-FFF2-40B4-BE49-F238E27FC236}">
                  <a16:creationId xmlns:a16="http://schemas.microsoft.com/office/drawing/2014/main" id="{A6BD8403-69E7-EA4B-8109-87B99E19FA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4" name="Freeform 262">
              <a:extLst>
                <a:ext uri="{FF2B5EF4-FFF2-40B4-BE49-F238E27FC236}">
                  <a16:creationId xmlns:a16="http://schemas.microsoft.com/office/drawing/2014/main" id="{AE3F6274-2B90-3542-B231-F21F4BA672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Freeform 263">
              <a:extLst>
                <a:ext uri="{FF2B5EF4-FFF2-40B4-BE49-F238E27FC236}">
                  <a16:creationId xmlns:a16="http://schemas.microsoft.com/office/drawing/2014/main" id="{0E25A945-EABD-3A47-8DAA-685CE4097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050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FF6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>
            <a:extLst>
              <a:ext uri="{FF2B5EF4-FFF2-40B4-BE49-F238E27FC236}">
                <a16:creationId xmlns:a16="http://schemas.microsoft.com/office/drawing/2014/main" id="{B65A6EE7-3E4E-064C-85BD-F731727138CE}"/>
              </a:ext>
            </a:extLst>
          </p:cNvPr>
          <p:cNvSpPr/>
          <p:nvPr userDrawn="1"/>
        </p:nvSpPr>
        <p:spPr>
          <a:xfrm>
            <a:off x="1757794" y="1922441"/>
            <a:ext cx="12192922" cy="6656214"/>
          </a:xfrm>
          <a:custGeom>
            <a:avLst/>
            <a:gdLst>
              <a:gd name="connsiteX0" fmla="*/ 87923 w 11887200"/>
              <a:gd name="connsiteY0" fmla="*/ 3464170 h 6506308"/>
              <a:gd name="connsiteX1" fmla="*/ 0 w 11887200"/>
              <a:gd name="connsiteY1" fmla="*/ 4448908 h 6506308"/>
              <a:gd name="connsiteX2" fmla="*/ 2338754 w 11887200"/>
              <a:gd name="connsiteY2" fmla="*/ 6312877 h 6506308"/>
              <a:gd name="connsiteX3" fmla="*/ 4026877 w 11887200"/>
              <a:gd name="connsiteY3" fmla="*/ 6506308 h 6506308"/>
              <a:gd name="connsiteX4" fmla="*/ 10304585 w 11887200"/>
              <a:gd name="connsiteY4" fmla="*/ 5539154 h 6506308"/>
              <a:gd name="connsiteX5" fmla="*/ 11570677 w 11887200"/>
              <a:gd name="connsiteY5" fmla="*/ 4308231 h 6506308"/>
              <a:gd name="connsiteX6" fmla="*/ 11887200 w 11887200"/>
              <a:gd name="connsiteY6" fmla="*/ 1740877 h 6506308"/>
              <a:gd name="connsiteX7" fmla="*/ 10937631 w 11887200"/>
              <a:gd name="connsiteY7" fmla="*/ 0 h 6506308"/>
              <a:gd name="connsiteX8" fmla="*/ 87923 w 11887200"/>
              <a:gd name="connsiteY8" fmla="*/ 3464170 h 6506308"/>
              <a:gd name="connsiteX0" fmla="*/ 280576 w 12079853"/>
              <a:gd name="connsiteY0" fmla="*/ 3464170 h 6506308"/>
              <a:gd name="connsiteX1" fmla="*/ 192653 w 12079853"/>
              <a:gd name="connsiteY1" fmla="*/ 4448908 h 6506308"/>
              <a:gd name="connsiteX2" fmla="*/ 2531407 w 12079853"/>
              <a:gd name="connsiteY2" fmla="*/ 6312877 h 6506308"/>
              <a:gd name="connsiteX3" fmla="*/ 4219530 w 12079853"/>
              <a:gd name="connsiteY3" fmla="*/ 6506308 h 6506308"/>
              <a:gd name="connsiteX4" fmla="*/ 10497238 w 12079853"/>
              <a:gd name="connsiteY4" fmla="*/ 5539154 h 6506308"/>
              <a:gd name="connsiteX5" fmla="*/ 11763330 w 12079853"/>
              <a:gd name="connsiteY5" fmla="*/ 4308231 h 6506308"/>
              <a:gd name="connsiteX6" fmla="*/ 12079853 w 12079853"/>
              <a:gd name="connsiteY6" fmla="*/ 1740877 h 6506308"/>
              <a:gd name="connsiteX7" fmla="*/ 11130284 w 12079853"/>
              <a:gd name="connsiteY7" fmla="*/ 0 h 6506308"/>
              <a:gd name="connsiteX8" fmla="*/ 280576 w 12079853"/>
              <a:gd name="connsiteY8" fmla="*/ 3464170 h 6506308"/>
              <a:gd name="connsiteX0" fmla="*/ 363385 w 12162662"/>
              <a:gd name="connsiteY0" fmla="*/ 3464170 h 6506308"/>
              <a:gd name="connsiteX1" fmla="*/ 275462 w 12162662"/>
              <a:gd name="connsiteY1" fmla="*/ 4448908 h 6506308"/>
              <a:gd name="connsiteX2" fmla="*/ 2614216 w 12162662"/>
              <a:gd name="connsiteY2" fmla="*/ 6312877 h 6506308"/>
              <a:gd name="connsiteX3" fmla="*/ 4302339 w 12162662"/>
              <a:gd name="connsiteY3" fmla="*/ 6506308 h 6506308"/>
              <a:gd name="connsiteX4" fmla="*/ 10580047 w 12162662"/>
              <a:gd name="connsiteY4" fmla="*/ 5539154 h 6506308"/>
              <a:gd name="connsiteX5" fmla="*/ 11846139 w 12162662"/>
              <a:gd name="connsiteY5" fmla="*/ 4308231 h 6506308"/>
              <a:gd name="connsiteX6" fmla="*/ 12162662 w 12162662"/>
              <a:gd name="connsiteY6" fmla="*/ 1740877 h 6506308"/>
              <a:gd name="connsiteX7" fmla="*/ 11213093 w 12162662"/>
              <a:gd name="connsiteY7" fmla="*/ 0 h 6506308"/>
              <a:gd name="connsiteX8" fmla="*/ 363385 w 12162662"/>
              <a:gd name="connsiteY8" fmla="*/ 3464170 h 6506308"/>
              <a:gd name="connsiteX0" fmla="*/ 363385 w 12162662"/>
              <a:gd name="connsiteY0" fmla="*/ 3464170 h 6514350"/>
              <a:gd name="connsiteX1" fmla="*/ 275462 w 12162662"/>
              <a:gd name="connsiteY1" fmla="*/ 4448908 h 6514350"/>
              <a:gd name="connsiteX2" fmla="*/ 2614216 w 12162662"/>
              <a:gd name="connsiteY2" fmla="*/ 6312877 h 6514350"/>
              <a:gd name="connsiteX3" fmla="*/ 4302339 w 12162662"/>
              <a:gd name="connsiteY3" fmla="*/ 6506308 h 6514350"/>
              <a:gd name="connsiteX4" fmla="*/ 10580047 w 12162662"/>
              <a:gd name="connsiteY4" fmla="*/ 5539154 h 6514350"/>
              <a:gd name="connsiteX5" fmla="*/ 11846139 w 12162662"/>
              <a:gd name="connsiteY5" fmla="*/ 4308231 h 6514350"/>
              <a:gd name="connsiteX6" fmla="*/ 12162662 w 12162662"/>
              <a:gd name="connsiteY6" fmla="*/ 1740877 h 6514350"/>
              <a:gd name="connsiteX7" fmla="*/ 11213093 w 12162662"/>
              <a:gd name="connsiteY7" fmla="*/ 0 h 6514350"/>
              <a:gd name="connsiteX8" fmla="*/ 363385 w 12162662"/>
              <a:gd name="connsiteY8" fmla="*/ 3464170 h 6514350"/>
              <a:gd name="connsiteX0" fmla="*/ 363385 w 12162662"/>
              <a:gd name="connsiteY0" fmla="*/ 3464170 h 6582999"/>
              <a:gd name="connsiteX1" fmla="*/ 275462 w 12162662"/>
              <a:gd name="connsiteY1" fmla="*/ 4448908 h 6582999"/>
              <a:gd name="connsiteX2" fmla="*/ 2614216 w 12162662"/>
              <a:gd name="connsiteY2" fmla="*/ 6312877 h 6582999"/>
              <a:gd name="connsiteX3" fmla="*/ 4302339 w 12162662"/>
              <a:gd name="connsiteY3" fmla="*/ 6506308 h 6582999"/>
              <a:gd name="connsiteX4" fmla="*/ 10580047 w 12162662"/>
              <a:gd name="connsiteY4" fmla="*/ 5539154 h 6582999"/>
              <a:gd name="connsiteX5" fmla="*/ 11846139 w 12162662"/>
              <a:gd name="connsiteY5" fmla="*/ 4308231 h 6582999"/>
              <a:gd name="connsiteX6" fmla="*/ 12162662 w 12162662"/>
              <a:gd name="connsiteY6" fmla="*/ 1740877 h 6582999"/>
              <a:gd name="connsiteX7" fmla="*/ 11213093 w 12162662"/>
              <a:gd name="connsiteY7" fmla="*/ 0 h 6582999"/>
              <a:gd name="connsiteX8" fmla="*/ 363385 w 12162662"/>
              <a:gd name="connsiteY8" fmla="*/ 3464170 h 6582999"/>
              <a:gd name="connsiteX0" fmla="*/ 363385 w 12162662"/>
              <a:gd name="connsiteY0" fmla="*/ 3474330 h 6593159"/>
              <a:gd name="connsiteX1" fmla="*/ 275462 w 12162662"/>
              <a:gd name="connsiteY1" fmla="*/ 4459068 h 6593159"/>
              <a:gd name="connsiteX2" fmla="*/ 2614216 w 12162662"/>
              <a:gd name="connsiteY2" fmla="*/ 6323037 h 6593159"/>
              <a:gd name="connsiteX3" fmla="*/ 4302339 w 12162662"/>
              <a:gd name="connsiteY3" fmla="*/ 6516468 h 6593159"/>
              <a:gd name="connsiteX4" fmla="*/ 10580047 w 12162662"/>
              <a:gd name="connsiteY4" fmla="*/ 5549314 h 6593159"/>
              <a:gd name="connsiteX5" fmla="*/ 11846139 w 12162662"/>
              <a:gd name="connsiteY5" fmla="*/ 4318391 h 6593159"/>
              <a:gd name="connsiteX6" fmla="*/ 12162662 w 12162662"/>
              <a:gd name="connsiteY6" fmla="*/ 1751037 h 6593159"/>
              <a:gd name="connsiteX7" fmla="*/ 11172453 w 12162662"/>
              <a:gd name="connsiteY7" fmla="*/ 0 h 6593159"/>
              <a:gd name="connsiteX8" fmla="*/ 363385 w 12162662"/>
              <a:gd name="connsiteY8" fmla="*/ 3474330 h 6593159"/>
              <a:gd name="connsiteX0" fmla="*/ 363385 w 12162662"/>
              <a:gd name="connsiteY0" fmla="*/ 3501455 h 6620284"/>
              <a:gd name="connsiteX1" fmla="*/ 275462 w 12162662"/>
              <a:gd name="connsiteY1" fmla="*/ 4486193 h 6620284"/>
              <a:gd name="connsiteX2" fmla="*/ 2614216 w 12162662"/>
              <a:gd name="connsiteY2" fmla="*/ 6350162 h 6620284"/>
              <a:gd name="connsiteX3" fmla="*/ 4302339 w 12162662"/>
              <a:gd name="connsiteY3" fmla="*/ 6543593 h 6620284"/>
              <a:gd name="connsiteX4" fmla="*/ 10580047 w 12162662"/>
              <a:gd name="connsiteY4" fmla="*/ 5576439 h 6620284"/>
              <a:gd name="connsiteX5" fmla="*/ 11846139 w 12162662"/>
              <a:gd name="connsiteY5" fmla="*/ 4345516 h 6620284"/>
              <a:gd name="connsiteX6" fmla="*/ 12162662 w 12162662"/>
              <a:gd name="connsiteY6" fmla="*/ 1778162 h 6620284"/>
              <a:gd name="connsiteX7" fmla="*/ 11172453 w 12162662"/>
              <a:gd name="connsiteY7" fmla="*/ 27125 h 6620284"/>
              <a:gd name="connsiteX8" fmla="*/ 363385 w 12162662"/>
              <a:gd name="connsiteY8" fmla="*/ 3501455 h 6620284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92922"/>
              <a:gd name="connsiteY0" fmla="*/ 3537385 h 6656214"/>
              <a:gd name="connsiteX1" fmla="*/ 275462 w 12192922"/>
              <a:gd name="connsiteY1" fmla="*/ 4522123 h 6656214"/>
              <a:gd name="connsiteX2" fmla="*/ 2614216 w 12192922"/>
              <a:gd name="connsiteY2" fmla="*/ 6386092 h 6656214"/>
              <a:gd name="connsiteX3" fmla="*/ 4302339 w 12192922"/>
              <a:gd name="connsiteY3" fmla="*/ 6579523 h 6656214"/>
              <a:gd name="connsiteX4" fmla="*/ 10580047 w 12192922"/>
              <a:gd name="connsiteY4" fmla="*/ 5612369 h 6656214"/>
              <a:gd name="connsiteX5" fmla="*/ 11846139 w 12192922"/>
              <a:gd name="connsiteY5" fmla="*/ 4381446 h 6656214"/>
              <a:gd name="connsiteX6" fmla="*/ 12162662 w 12192922"/>
              <a:gd name="connsiteY6" fmla="*/ 1814092 h 6656214"/>
              <a:gd name="connsiteX7" fmla="*/ 11172453 w 12192922"/>
              <a:gd name="connsiteY7" fmla="*/ 63055 h 6656214"/>
              <a:gd name="connsiteX8" fmla="*/ 363385 w 12192922"/>
              <a:gd name="connsiteY8" fmla="*/ 3537385 h 665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922" h="6656214">
                <a:moveTo>
                  <a:pt x="363385" y="3537385"/>
                </a:moveTo>
                <a:cubicBezTo>
                  <a:pt x="-228630" y="3795292"/>
                  <a:pt x="23416" y="4352139"/>
                  <a:pt x="275462" y="4522123"/>
                </a:cubicBezTo>
                <a:lnTo>
                  <a:pt x="2614216" y="6386092"/>
                </a:lnTo>
                <a:cubicBezTo>
                  <a:pt x="3099433" y="6729539"/>
                  <a:pt x="3514906" y="6685527"/>
                  <a:pt x="4302339" y="6579523"/>
                </a:cubicBezTo>
                <a:lnTo>
                  <a:pt x="10580047" y="5612369"/>
                </a:lnTo>
                <a:cubicBezTo>
                  <a:pt x="11337358" y="5506861"/>
                  <a:pt x="11708588" y="5309914"/>
                  <a:pt x="11846139" y="4381446"/>
                </a:cubicBezTo>
                <a:lnTo>
                  <a:pt x="12162662" y="1814092"/>
                </a:lnTo>
                <a:cubicBezTo>
                  <a:pt x="12310112" y="285533"/>
                  <a:pt x="11908923" y="-186386"/>
                  <a:pt x="11172453" y="63055"/>
                </a:cubicBezTo>
                <a:lnTo>
                  <a:pt x="363385" y="3537385"/>
                </a:lnTo>
                <a:close/>
              </a:path>
            </a:pathLst>
          </a:custGeom>
          <a:solidFill>
            <a:srgbClr val="1B9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1B47E00D-1867-DC48-89CD-15C62638CAB2}"/>
              </a:ext>
            </a:extLst>
          </p:cNvPr>
          <p:cNvSpPr/>
          <p:nvPr userDrawn="1"/>
        </p:nvSpPr>
        <p:spPr>
          <a:xfrm>
            <a:off x="-1529862" y="-2022230"/>
            <a:ext cx="15417507" cy="14420758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A6575F4-0350-2A4C-8DAE-598AC9AF59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306AC9-ACBB-8D43-9C85-5C5E519B5F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300D7C3-4927-9441-8374-31D2B3F9EE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1A8F8DB-3913-8544-BA70-8162AF39A6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0106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1F60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BFEEBD7-6C35-9B48-BEBA-D454229681D2}"/>
              </a:ext>
            </a:extLst>
          </p:cNvPr>
          <p:cNvGrpSpPr/>
          <p:nvPr userDrawn="1"/>
        </p:nvGrpSpPr>
        <p:grpSpPr>
          <a:xfrm>
            <a:off x="-3490244" y="-734383"/>
            <a:ext cx="17443464" cy="10755642"/>
            <a:chOff x="-3490244" y="-734383"/>
            <a:chExt cx="17443464" cy="10755642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0232C18-81AB-C841-9C72-C271B349C6F8}"/>
                </a:ext>
              </a:extLst>
            </p:cNvPr>
            <p:cNvSpPr/>
            <p:nvPr userDrawn="1"/>
          </p:nvSpPr>
          <p:spPr>
            <a:xfrm rot="12537598">
              <a:off x="-2466055" y="1315909"/>
              <a:ext cx="14178773" cy="6436710"/>
            </a:xfrm>
            <a:custGeom>
              <a:avLst/>
              <a:gdLst>
                <a:gd name="connsiteX0" fmla="*/ 738554 w 14894169"/>
                <a:gd name="connsiteY0" fmla="*/ 0 h 6822831"/>
                <a:gd name="connsiteX1" fmla="*/ 0 w 14894169"/>
                <a:gd name="connsiteY1" fmla="*/ 1002323 h 6822831"/>
                <a:gd name="connsiteX2" fmla="*/ 861646 w 14894169"/>
                <a:gd name="connsiteY2" fmla="*/ 5644662 h 6822831"/>
                <a:gd name="connsiteX3" fmla="*/ 2866292 w 14894169"/>
                <a:gd name="connsiteY3" fmla="*/ 6822831 h 6822831"/>
                <a:gd name="connsiteX4" fmla="*/ 14612815 w 14894169"/>
                <a:gd name="connsiteY4" fmla="*/ 4747846 h 6822831"/>
                <a:gd name="connsiteX5" fmla="*/ 14894169 w 14894169"/>
                <a:gd name="connsiteY5" fmla="*/ 3182815 h 6822831"/>
                <a:gd name="connsiteX6" fmla="*/ 10498015 w 14894169"/>
                <a:gd name="connsiteY6" fmla="*/ 703385 h 6822831"/>
                <a:gd name="connsiteX7" fmla="*/ 9020907 w 14894169"/>
                <a:gd name="connsiteY7" fmla="*/ 298939 h 6822831"/>
                <a:gd name="connsiteX8" fmla="*/ 738554 w 14894169"/>
                <a:gd name="connsiteY8" fmla="*/ 0 h 6822831"/>
                <a:gd name="connsiteX0" fmla="*/ 738554 w 14894169"/>
                <a:gd name="connsiteY0" fmla="*/ 0 h 6822831"/>
                <a:gd name="connsiteX1" fmla="*/ 0 w 14894169"/>
                <a:gd name="connsiteY1" fmla="*/ 1002323 h 6822831"/>
                <a:gd name="connsiteX2" fmla="*/ 861646 w 14894169"/>
                <a:gd name="connsiteY2" fmla="*/ 5644662 h 6822831"/>
                <a:gd name="connsiteX3" fmla="*/ 2866292 w 14894169"/>
                <a:gd name="connsiteY3" fmla="*/ 6822831 h 6822831"/>
                <a:gd name="connsiteX4" fmla="*/ 14612815 w 14894169"/>
                <a:gd name="connsiteY4" fmla="*/ 4747846 h 6822831"/>
                <a:gd name="connsiteX5" fmla="*/ 14894169 w 14894169"/>
                <a:gd name="connsiteY5" fmla="*/ 3182815 h 6822831"/>
                <a:gd name="connsiteX6" fmla="*/ 10585938 w 14894169"/>
                <a:gd name="connsiteY6" fmla="*/ 720969 h 6822831"/>
                <a:gd name="connsiteX7" fmla="*/ 9020907 w 14894169"/>
                <a:gd name="connsiteY7" fmla="*/ 298939 h 6822831"/>
                <a:gd name="connsiteX8" fmla="*/ 738554 w 14894169"/>
                <a:gd name="connsiteY8" fmla="*/ 0 h 6822831"/>
                <a:gd name="connsiteX0" fmla="*/ 738554 w 14894169"/>
                <a:gd name="connsiteY0" fmla="*/ 0 h 6822831"/>
                <a:gd name="connsiteX1" fmla="*/ 0 w 14894169"/>
                <a:gd name="connsiteY1" fmla="*/ 1002323 h 6822831"/>
                <a:gd name="connsiteX2" fmla="*/ 861646 w 14894169"/>
                <a:gd name="connsiteY2" fmla="*/ 5644662 h 6822831"/>
                <a:gd name="connsiteX3" fmla="*/ 2866292 w 14894169"/>
                <a:gd name="connsiteY3" fmla="*/ 6822831 h 6822831"/>
                <a:gd name="connsiteX4" fmla="*/ 14612815 w 14894169"/>
                <a:gd name="connsiteY4" fmla="*/ 4783015 h 6822831"/>
                <a:gd name="connsiteX5" fmla="*/ 14894169 w 14894169"/>
                <a:gd name="connsiteY5" fmla="*/ 3182815 h 6822831"/>
                <a:gd name="connsiteX6" fmla="*/ 10585938 w 14894169"/>
                <a:gd name="connsiteY6" fmla="*/ 720969 h 6822831"/>
                <a:gd name="connsiteX7" fmla="*/ 9020907 w 14894169"/>
                <a:gd name="connsiteY7" fmla="*/ 298939 h 6822831"/>
                <a:gd name="connsiteX8" fmla="*/ 738554 w 14894169"/>
                <a:gd name="connsiteY8" fmla="*/ 0 h 6822831"/>
                <a:gd name="connsiteX0" fmla="*/ 738554 w 15135965"/>
                <a:gd name="connsiteY0" fmla="*/ 0 h 6822831"/>
                <a:gd name="connsiteX1" fmla="*/ 0 w 15135965"/>
                <a:gd name="connsiteY1" fmla="*/ 1002323 h 6822831"/>
                <a:gd name="connsiteX2" fmla="*/ 861646 w 15135965"/>
                <a:gd name="connsiteY2" fmla="*/ 5644662 h 6822831"/>
                <a:gd name="connsiteX3" fmla="*/ 2866292 w 15135965"/>
                <a:gd name="connsiteY3" fmla="*/ 6822831 h 6822831"/>
                <a:gd name="connsiteX4" fmla="*/ 14612815 w 15135965"/>
                <a:gd name="connsiteY4" fmla="*/ 4783015 h 6822831"/>
                <a:gd name="connsiteX5" fmla="*/ 14894169 w 15135965"/>
                <a:gd name="connsiteY5" fmla="*/ 3182815 h 6822831"/>
                <a:gd name="connsiteX6" fmla="*/ 10585938 w 15135965"/>
                <a:gd name="connsiteY6" fmla="*/ 720969 h 6822831"/>
                <a:gd name="connsiteX7" fmla="*/ 9020907 w 15135965"/>
                <a:gd name="connsiteY7" fmla="*/ 298939 h 6822831"/>
                <a:gd name="connsiteX8" fmla="*/ 738554 w 15135965"/>
                <a:gd name="connsiteY8" fmla="*/ 0 h 6822831"/>
                <a:gd name="connsiteX0" fmla="*/ 738554 w 15307546"/>
                <a:gd name="connsiteY0" fmla="*/ 0 h 6822831"/>
                <a:gd name="connsiteX1" fmla="*/ 0 w 15307546"/>
                <a:gd name="connsiteY1" fmla="*/ 1002323 h 6822831"/>
                <a:gd name="connsiteX2" fmla="*/ 861646 w 15307546"/>
                <a:gd name="connsiteY2" fmla="*/ 5644662 h 6822831"/>
                <a:gd name="connsiteX3" fmla="*/ 2866292 w 15307546"/>
                <a:gd name="connsiteY3" fmla="*/ 6822831 h 6822831"/>
                <a:gd name="connsiteX4" fmla="*/ 14612815 w 15307546"/>
                <a:gd name="connsiteY4" fmla="*/ 4783015 h 6822831"/>
                <a:gd name="connsiteX5" fmla="*/ 14894169 w 15307546"/>
                <a:gd name="connsiteY5" fmla="*/ 3182815 h 6822831"/>
                <a:gd name="connsiteX6" fmla="*/ 10585938 w 15307546"/>
                <a:gd name="connsiteY6" fmla="*/ 720969 h 6822831"/>
                <a:gd name="connsiteX7" fmla="*/ 9020907 w 15307546"/>
                <a:gd name="connsiteY7" fmla="*/ 298939 h 6822831"/>
                <a:gd name="connsiteX8" fmla="*/ 738554 w 15307546"/>
                <a:gd name="connsiteY8" fmla="*/ 0 h 6822831"/>
                <a:gd name="connsiteX0" fmla="*/ 738554 w 15340479"/>
                <a:gd name="connsiteY0" fmla="*/ 0 h 6822831"/>
                <a:gd name="connsiteX1" fmla="*/ 0 w 15340479"/>
                <a:gd name="connsiteY1" fmla="*/ 1002323 h 6822831"/>
                <a:gd name="connsiteX2" fmla="*/ 861646 w 15340479"/>
                <a:gd name="connsiteY2" fmla="*/ 5644662 h 6822831"/>
                <a:gd name="connsiteX3" fmla="*/ 2866292 w 15340479"/>
                <a:gd name="connsiteY3" fmla="*/ 6822831 h 6822831"/>
                <a:gd name="connsiteX4" fmla="*/ 14612815 w 15340479"/>
                <a:gd name="connsiteY4" fmla="*/ 4783015 h 6822831"/>
                <a:gd name="connsiteX5" fmla="*/ 14894169 w 15340479"/>
                <a:gd name="connsiteY5" fmla="*/ 3182815 h 6822831"/>
                <a:gd name="connsiteX6" fmla="*/ 10585938 w 15340479"/>
                <a:gd name="connsiteY6" fmla="*/ 720969 h 6822831"/>
                <a:gd name="connsiteX7" fmla="*/ 9020907 w 15340479"/>
                <a:gd name="connsiteY7" fmla="*/ 298939 h 6822831"/>
                <a:gd name="connsiteX8" fmla="*/ 738554 w 15340479"/>
                <a:gd name="connsiteY8" fmla="*/ 0 h 6822831"/>
                <a:gd name="connsiteX0" fmla="*/ 738554 w 15340479"/>
                <a:gd name="connsiteY0" fmla="*/ 0 h 6822831"/>
                <a:gd name="connsiteX1" fmla="*/ 0 w 15340479"/>
                <a:gd name="connsiteY1" fmla="*/ 1002323 h 6822831"/>
                <a:gd name="connsiteX2" fmla="*/ 861646 w 15340479"/>
                <a:gd name="connsiteY2" fmla="*/ 5644662 h 6822831"/>
                <a:gd name="connsiteX3" fmla="*/ 2866292 w 15340479"/>
                <a:gd name="connsiteY3" fmla="*/ 6822831 h 6822831"/>
                <a:gd name="connsiteX4" fmla="*/ 14612815 w 15340479"/>
                <a:gd name="connsiteY4" fmla="*/ 4783015 h 6822831"/>
                <a:gd name="connsiteX5" fmla="*/ 14894169 w 15340479"/>
                <a:gd name="connsiteY5" fmla="*/ 3182815 h 6822831"/>
                <a:gd name="connsiteX6" fmla="*/ 10585938 w 15340479"/>
                <a:gd name="connsiteY6" fmla="*/ 720969 h 6822831"/>
                <a:gd name="connsiteX7" fmla="*/ 9020907 w 15340479"/>
                <a:gd name="connsiteY7" fmla="*/ 298939 h 6822831"/>
                <a:gd name="connsiteX8" fmla="*/ 738554 w 15340479"/>
                <a:gd name="connsiteY8" fmla="*/ 0 h 6822831"/>
                <a:gd name="connsiteX0" fmla="*/ 738554 w 15340479"/>
                <a:gd name="connsiteY0" fmla="*/ 0 h 6822831"/>
                <a:gd name="connsiteX1" fmla="*/ 0 w 15340479"/>
                <a:gd name="connsiteY1" fmla="*/ 1002323 h 6822831"/>
                <a:gd name="connsiteX2" fmla="*/ 861646 w 15340479"/>
                <a:gd name="connsiteY2" fmla="*/ 5644662 h 6822831"/>
                <a:gd name="connsiteX3" fmla="*/ 2866292 w 15340479"/>
                <a:gd name="connsiteY3" fmla="*/ 6822831 h 6822831"/>
                <a:gd name="connsiteX4" fmla="*/ 14612815 w 15340479"/>
                <a:gd name="connsiteY4" fmla="*/ 4783015 h 6822831"/>
                <a:gd name="connsiteX5" fmla="*/ 14894169 w 15340479"/>
                <a:gd name="connsiteY5" fmla="*/ 3182815 h 6822831"/>
                <a:gd name="connsiteX6" fmla="*/ 10585938 w 15340479"/>
                <a:gd name="connsiteY6" fmla="*/ 720969 h 6822831"/>
                <a:gd name="connsiteX7" fmla="*/ 9020907 w 15340479"/>
                <a:gd name="connsiteY7" fmla="*/ 298939 h 6822831"/>
                <a:gd name="connsiteX8" fmla="*/ 738554 w 15340479"/>
                <a:gd name="connsiteY8" fmla="*/ 0 h 6822831"/>
                <a:gd name="connsiteX0" fmla="*/ 738554 w 15340479"/>
                <a:gd name="connsiteY0" fmla="*/ 0 h 6822831"/>
                <a:gd name="connsiteX1" fmla="*/ 0 w 15340479"/>
                <a:gd name="connsiteY1" fmla="*/ 1002323 h 6822831"/>
                <a:gd name="connsiteX2" fmla="*/ 861646 w 15340479"/>
                <a:gd name="connsiteY2" fmla="*/ 5644662 h 6822831"/>
                <a:gd name="connsiteX3" fmla="*/ 2866292 w 15340479"/>
                <a:gd name="connsiteY3" fmla="*/ 6822831 h 6822831"/>
                <a:gd name="connsiteX4" fmla="*/ 14612815 w 15340479"/>
                <a:gd name="connsiteY4" fmla="*/ 4783015 h 6822831"/>
                <a:gd name="connsiteX5" fmla="*/ 14894169 w 15340479"/>
                <a:gd name="connsiteY5" fmla="*/ 3182815 h 6822831"/>
                <a:gd name="connsiteX6" fmla="*/ 10585938 w 15340479"/>
                <a:gd name="connsiteY6" fmla="*/ 720969 h 6822831"/>
                <a:gd name="connsiteX7" fmla="*/ 9020907 w 15340479"/>
                <a:gd name="connsiteY7" fmla="*/ 298939 h 6822831"/>
                <a:gd name="connsiteX8" fmla="*/ 738554 w 15340479"/>
                <a:gd name="connsiteY8" fmla="*/ 0 h 6822831"/>
                <a:gd name="connsiteX0" fmla="*/ 778509 w 15380434"/>
                <a:gd name="connsiteY0" fmla="*/ 0 h 6822831"/>
                <a:gd name="connsiteX1" fmla="*/ 39955 w 15380434"/>
                <a:gd name="connsiteY1" fmla="*/ 1002323 h 6822831"/>
                <a:gd name="connsiteX2" fmla="*/ 901601 w 15380434"/>
                <a:gd name="connsiteY2" fmla="*/ 5644662 h 6822831"/>
                <a:gd name="connsiteX3" fmla="*/ 2906247 w 15380434"/>
                <a:gd name="connsiteY3" fmla="*/ 6822831 h 6822831"/>
                <a:gd name="connsiteX4" fmla="*/ 14652770 w 15380434"/>
                <a:gd name="connsiteY4" fmla="*/ 4783015 h 6822831"/>
                <a:gd name="connsiteX5" fmla="*/ 14934124 w 15380434"/>
                <a:gd name="connsiteY5" fmla="*/ 3182815 h 6822831"/>
                <a:gd name="connsiteX6" fmla="*/ 10625893 w 15380434"/>
                <a:gd name="connsiteY6" fmla="*/ 720969 h 6822831"/>
                <a:gd name="connsiteX7" fmla="*/ 9060862 w 15380434"/>
                <a:gd name="connsiteY7" fmla="*/ 298939 h 6822831"/>
                <a:gd name="connsiteX8" fmla="*/ 778509 w 15380434"/>
                <a:gd name="connsiteY8" fmla="*/ 0 h 6822831"/>
                <a:gd name="connsiteX0" fmla="*/ 778509 w 15380434"/>
                <a:gd name="connsiteY0" fmla="*/ 0 h 6822831"/>
                <a:gd name="connsiteX1" fmla="*/ 39955 w 15380434"/>
                <a:gd name="connsiteY1" fmla="*/ 1002323 h 6822831"/>
                <a:gd name="connsiteX2" fmla="*/ 901601 w 15380434"/>
                <a:gd name="connsiteY2" fmla="*/ 5644662 h 6822831"/>
                <a:gd name="connsiteX3" fmla="*/ 2906247 w 15380434"/>
                <a:gd name="connsiteY3" fmla="*/ 6822831 h 6822831"/>
                <a:gd name="connsiteX4" fmla="*/ 14652770 w 15380434"/>
                <a:gd name="connsiteY4" fmla="*/ 4783015 h 6822831"/>
                <a:gd name="connsiteX5" fmla="*/ 14934124 w 15380434"/>
                <a:gd name="connsiteY5" fmla="*/ 3182815 h 6822831"/>
                <a:gd name="connsiteX6" fmla="*/ 10625893 w 15380434"/>
                <a:gd name="connsiteY6" fmla="*/ 720969 h 6822831"/>
                <a:gd name="connsiteX7" fmla="*/ 9060862 w 15380434"/>
                <a:gd name="connsiteY7" fmla="*/ 298939 h 6822831"/>
                <a:gd name="connsiteX8" fmla="*/ 778509 w 15380434"/>
                <a:gd name="connsiteY8" fmla="*/ 0 h 6822831"/>
                <a:gd name="connsiteX0" fmla="*/ 778509 w 15380434"/>
                <a:gd name="connsiteY0" fmla="*/ 0 h 6842691"/>
                <a:gd name="connsiteX1" fmla="*/ 39955 w 15380434"/>
                <a:gd name="connsiteY1" fmla="*/ 1002323 h 6842691"/>
                <a:gd name="connsiteX2" fmla="*/ 901601 w 15380434"/>
                <a:gd name="connsiteY2" fmla="*/ 5644662 h 6842691"/>
                <a:gd name="connsiteX3" fmla="*/ 2906247 w 15380434"/>
                <a:gd name="connsiteY3" fmla="*/ 6822831 h 6842691"/>
                <a:gd name="connsiteX4" fmla="*/ 14652770 w 15380434"/>
                <a:gd name="connsiteY4" fmla="*/ 4783015 h 6842691"/>
                <a:gd name="connsiteX5" fmla="*/ 14934124 w 15380434"/>
                <a:gd name="connsiteY5" fmla="*/ 3182815 h 6842691"/>
                <a:gd name="connsiteX6" fmla="*/ 10625893 w 15380434"/>
                <a:gd name="connsiteY6" fmla="*/ 720969 h 6842691"/>
                <a:gd name="connsiteX7" fmla="*/ 9060862 w 15380434"/>
                <a:gd name="connsiteY7" fmla="*/ 298939 h 6842691"/>
                <a:gd name="connsiteX8" fmla="*/ 778509 w 15380434"/>
                <a:gd name="connsiteY8" fmla="*/ 0 h 6842691"/>
                <a:gd name="connsiteX0" fmla="*/ 778509 w 15380434"/>
                <a:gd name="connsiteY0" fmla="*/ 0 h 6824944"/>
                <a:gd name="connsiteX1" fmla="*/ 39955 w 15380434"/>
                <a:gd name="connsiteY1" fmla="*/ 1002323 h 6824944"/>
                <a:gd name="connsiteX2" fmla="*/ 901601 w 15380434"/>
                <a:gd name="connsiteY2" fmla="*/ 5644662 h 6824944"/>
                <a:gd name="connsiteX3" fmla="*/ 2906247 w 15380434"/>
                <a:gd name="connsiteY3" fmla="*/ 6822831 h 6824944"/>
                <a:gd name="connsiteX4" fmla="*/ 14652770 w 15380434"/>
                <a:gd name="connsiteY4" fmla="*/ 4783015 h 6824944"/>
                <a:gd name="connsiteX5" fmla="*/ 14934124 w 15380434"/>
                <a:gd name="connsiteY5" fmla="*/ 3182815 h 6824944"/>
                <a:gd name="connsiteX6" fmla="*/ 10625893 w 15380434"/>
                <a:gd name="connsiteY6" fmla="*/ 720969 h 6824944"/>
                <a:gd name="connsiteX7" fmla="*/ 9060862 w 15380434"/>
                <a:gd name="connsiteY7" fmla="*/ 298939 h 6824944"/>
                <a:gd name="connsiteX8" fmla="*/ 778509 w 15380434"/>
                <a:gd name="connsiteY8" fmla="*/ 0 h 6824944"/>
                <a:gd name="connsiteX0" fmla="*/ 778509 w 15380434"/>
                <a:gd name="connsiteY0" fmla="*/ 0 h 6844346"/>
                <a:gd name="connsiteX1" fmla="*/ 39955 w 15380434"/>
                <a:gd name="connsiteY1" fmla="*/ 1002323 h 6844346"/>
                <a:gd name="connsiteX2" fmla="*/ 901601 w 15380434"/>
                <a:gd name="connsiteY2" fmla="*/ 5644662 h 6844346"/>
                <a:gd name="connsiteX3" fmla="*/ 2906247 w 15380434"/>
                <a:gd name="connsiteY3" fmla="*/ 6822831 h 6844346"/>
                <a:gd name="connsiteX4" fmla="*/ 14652770 w 15380434"/>
                <a:gd name="connsiteY4" fmla="*/ 4783015 h 6844346"/>
                <a:gd name="connsiteX5" fmla="*/ 14934124 w 15380434"/>
                <a:gd name="connsiteY5" fmla="*/ 3182815 h 6844346"/>
                <a:gd name="connsiteX6" fmla="*/ 10625893 w 15380434"/>
                <a:gd name="connsiteY6" fmla="*/ 720969 h 6844346"/>
                <a:gd name="connsiteX7" fmla="*/ 9060862 w 15380434"/>
                <a:gd name="connsiteY7" fmla="*/ 298939 h 6844346"/>
                <a:gd name="connsiteX8" fmla="*/ 778509 w 15380434"/>
                <a:gd name="connsiteY8" fmla="*/ 0 h 684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80434" h="6844346">
                  <a:moveTo>
                    <a:pt x="778509" y="0"/>
                  </a:moveTo>
                  <a:cubicBezTo>
                    <a:pt x="-258984" y="87924"/>
                    <a:pt x="39955" y="756138"/>
                    <a:pt x="39955" y="1002323"/>
                  </a:cubicBezTo>
                  <a:lnTo>
                    <a:pt x="901601" y="5644662"/>
                  </a:lnTo>
                  <a:cubicBezTo>
                    <a:pt x="1130201" y="6582508"/>
                    <a:pt x="2062187" y="6940063"/>
                    <a:pt x="2906247" y="6822831"/>
                  </a:cubicBezTo>
                  <a:lnTo>
                    <a:pt x="14652770" y="4783015"/>
                  </a:lnTo>
                  <a:cubicBezTo>
                    <a:pt x="15696125" y="4478215"/>
                    <a:pt x="15455800" y="3487615"/>
                    <a:pt x="14934124" y="3182815"/>
                  </a:cubicBezTo>
                  <a:lnTo>
                    <a:pt x="10625893" y="720969"/>
                  </a:lnTo>
                  <a:cubicBezTo>
                    <a:pt x="10069047" y="422031"/>
                    <a:pt x="9758385" y="298939"/>
                    <a:pt x="9060862" y="298939"/>
                  </a:cubicBezTo>
                  <a:lnTo>
                    <a:pt x="778509" y="0"/>
                  </a:lnTo>
                  <a:close/>
                </a:path>
              </a:pathLst>
            </a:custGeom>
            <a:solidFill>
              <a:srgbClr val="FF67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B98E909-0BB1-AC48-8196-16440CFCF6A7}"/>
                </a:ext>
              </a:extLst>
            </p:cNvPr>
            <p:cNvSpPr/>
            <p:nvPr userDrawn="1"/>
          </p:nvSpPr>
          <p:spPr>
            <a:xfrm rot="9807336">
              <a:off x="-2135278" y="382144"/>
              <a:ext cx="16088498" cy="9381059"/>
            </a:xfrm>
            <a:custGeom>
              <a:avLst/>
              <a:gdLst>
                <a:gd name="connsiteX0" fmla="*/ 87923 w 11887200"/>
                <a:gd name="connsiteY0" fmla="*/ 3464170 h 6506308"/>
                <a:gd name="connsiteX1" fmla="*/ 0 w 11887200"/>
                <a:gd name="connsiteY1" fmla="*/ 4448908 h 6506308"/>
                <a:gd name="connsiteX2" fmla="*/ 2338754 w 11887200"/>
                <a:gd name="connsiteY2" fmla="*/ 6312877 h 6506308"/>
                <a:gd name="connsiteX3" fmla="*/ 4026877 w 11887200"/>
                <a:gd name="connsiteY3" fmla="*/ 6506308 h 6506308"/>
                <a:gd name="connsiteX4" fmla="*/ 10304585 w 11887200"/>
                <a:gd name="connsiteY4" fmla="*/ 5539154 h 6506308"/>
                <a:gd name="connsiteX5" fmla="*/ 11570677 w 11887200"/>
                <a:gd name="connsiteY5" fmla="*/ 4308231 h 6506308"/>
                <a:gd name="connsiteX6" fmla="*/ 11887200 w 11887200"/>
                <a:gd name="connsiteY6" fmla="*/ 1740877 h 6506308"/>
                <a:gd name="connsiteX7" fmla="*/ 10937631 w 11887200"/>
                <a:gd name="connsiteY7" fmla="*/ 0 h 6506308"/>
                <a:gd name="connsiteX8" fmla="*/ 87923 w 11887200"/>
                <a:gd name="connsiteY8" fmla="*/ 3464170 h 6506308"/>
                <a:gd name="connsiteX0" fmla="*/ 280576 w 12079853"/>
                <a:gd name="connsiteY0" fmla="*/ 3464170 h 6506308"/>
                <a:gd name="connsiteX1" fmla="*/ 192653 w 12079853"/>
                <a:gd name="connsiteY1" fmla="*/ 4448908 h 6506308"/>
                <a:gd name="connsiteX2" fmla="*/ 2531407 w 12079853"/>
                <a:gd name="connsiteY2" fmla="*/ 6312877 h 6506308"/>
                <a:gd name="connsiteX3" fmla="*/ 4219530 w 12079853"/>
                <a:gd name="connsiteY3" fmla="*/ 6506308 h 6506308"/>
                <a:gd name="connsiteX4" fmla="*/ 10497238 w 12079853"/>
                <a:gd name="connsiteY4" fmla="*/ 5539154 h 6506308"/>
                <a:gd name="connsiteX5" fmla="*/ 11763330 w 12079853"/>
                <a:gd name="connsiteY5" fmla="*/ 4308231 h 6506308"/>
                <a:gd name="connsiteX6" fmla="*/ 12079853 w 12079853"/>
                <a:gd name="connsiteY6" fmla="*/ 1740877 h 6506308"/>
                <a:gd name="connsiteX7" fmla="*/ 11130284 w 12079853"/>
                <a:gd name="connsiteY7" fmla="*/ 0 h 6506308"/>
                <a:gd name="connsiteX8" fmla="*/ 280576 w 12079853"/>
                <a:gd name="connsiteY8" fmla="*/ 3464170 h 6506308"/>
                <a:gd name="connsiteX0" fmla="*/ 363385 w 12162662"/>
                <a:gd name="connsiteY0" fmla="*/ 3464170 h 6506308"/>
                <a:gd name="connsiteX1" fmla="*/ 275462 w 12162662"/>
                <a:gd name="connsiteY1" fmla="*/ 4448908 h 6506308"/>
                <a:gd name="connsiteX2" fmla="*/ 2614216 w 12162662"/>
                <a:gd name="connsiteY2" fmla="*/ 6312877 h 6506308"/>
                <a:gd name="connsiteX3" fmla="*/ 4302339 w 12162662"/>
                <a:gd name="connsiteY3" fmla="*/ 6506308 h 6506308"/>
                <a:gd name="connsiteX4" fmla="*/ 10580047 w 12162662"/>
                <a:gd name="connsiteY4" fmla="*/ 5539154 h 6506308"/>
                <a:gd name="connsiteX5" fmla="*/ 11846139 w 12162662"/>
                <a:gd name="connsiteY5" fmla="*/ 4308231 h 6506308"/>
                <a:gd name="connsiteX6" fmla="*/ 12162662 w 12162662"/>
                <a:gd name="connsiteY6" fmla="*/ 1740877 h 6506308"/>
                <a:gd name="connsiteX7" fmla="*/ 11213093 w 12162662"/>
                <a:gd name="connsiteY7" fmla="*/ 0 h 6506308"/>
                <a:gd name="connsiteX8" fmla="*/ 363385 w 12162662"/>
                <a:gd name="connsiteY8" fmla="*/ 3464170 h 6506308"/>
                <a:gd name="connsiteX0" fmla="*/ 363385 w 12162662"/>
                <a:gd name="connsiteY0" fmla="*/ 3464170 h 6514350"/>
                <a:gd name="connsiteX1" fmla="*/ 275462 w 12162662"/>
                <a:gd name="connsiteY1" fmla="*/ 4448908 h 6514350"/>
                <a:gd name="connsiteX2" fmla="*/ 2614216 w 12162662"/>
                <a:gd name="connsiteY2" fmla="*/ 6312877 h 6514350"/>
                <a:gd name="connsiteX3" fmla="*/ 4302339 w 12162662"/>
                <a:gd name="connsiteY3" fmla="*/ 6506308 h 6514350"/>
                <a:gd name="connsiteX4" fmla="*/ 10580047 w 12162662"/>
                <a:gd name="connsiteY4" fmla="*/ 5539154 h 6514350"/>
                <a:gd name="connsiteX5" fmla="*/ 11846139 w 12162662"/>
                <a:gd name="connsiteY5" fmla="*/ 4308231 h 6514350"/>
                <a:gd name="connsiteX6" fmla="*/ 12162662 w 12162662"/>
                <a:gd name="connsiteY6" fmla="*/ 1740877 h 6514350"/>
                <a:gd name="connsiteX7" fmla="*/ 11213093 w 12162662"/>
                <a:gd name="connsiteY7" fmla="*/ 0 h 6514350"/>
                <a:gd name="connsiteX8" fmla="*/ 363385 w 12162662"/>
                <a:gd name="connsiteY8" fmla="*/ 3464170 h 6514350"/>
                <a:gd name="connsiteX0" fmla="*/ 363385 w 12162662"/>
                <a:gd name="connsiteY0" fmla="*/ 3464170 h 6582999"/>
                <a:gd name="connsiteX1" fmla="*/ 275462 w 12162662"/>
                <a:gd name="connsiteY1" fmla="*/ 4448908 h 6582999"/>
                <a:gd name="connsiteX2" fmla="*/ 2614216 w 12162662"/>
                <a:gd name="connsiteY2" fmla="*/ 6312877 h 6582999"/>
                <a:gd name="connsiteX3" fmla="*/ 4302339 w 12162662"/>
                <a:gd name="connsiteY3" fmla="*/ 6506308 h 6582999"/>
                <a:gd name="connsiteX4" fmla="*/ 10580047 w 12162662"/>
                <a:gd name="connsiteY4" fmla="*/ 5539154 h 6582999"/>
                <a:gd name="connsiteX5" fmla="*/ 11846139 w 12162662"/>
                <a:gd name="connsiteY5" fmla="*/ 4308231 h 6582999"/>
                <a:gd name="connsiteX6" fmla="*/ 12162662 w 12162662"/>
                <a:gd name="connsiteY6" fmla="*/ 1740877 h 6582999"/>
                <a:gd name="connsiteX7" fmla="*/ 11213093 w 12162662"/>
                <a:gd name="connsiteY7" fmla="*/ 0 h 6582999"/>
                <a:gd name="connsiteX8" fmla="*/ 363385 w 12162662"/>
                <a:gd name="connsiteY8" fmla="*/ 3464170 h 6582999"/>
                <a:gd name="connsiteX0" fmla="*/ 363385 w 12162662"/>
                <a:gd name="connsiteY0" fmla="*/ 3474330 h 6593159"/>
                <a:gd name="connsiteX1" fmla="*/ 275462 w 12162662"/>
                <a:gd name="connsiteY1" fmla="*/ 4459068 h 6593159"/>
                <a:gd name="connsiteX2" fmla="*/ 2614216 w 12162662"/>
                <a:gd name="connsiteY2" fmla="*/ 6323037 h 6593159"/>
                <a:gd name="connsiteX3" fmla="*/ 4302339 w 12162662"/>
                <a:gd name="connsiteY3" fmla="*/ 6516468 h 6593159"/>
                <a:gd name="connsiteX4" fmla="*/ 10580047 w 12162662"/>
                <a:gd name="connsiteY4" fmla="*/ 5549314 h 6593159"/>
                <a:gd name="connsiteX5" fmla="*/ 11846139 w 12162662"/>
                <a:gd name="connsiteY5" fmla="*/ 4318391 h 6593159"/>
                <a:gd name="connsiteX6" fmla="*/ 12162662 w 12162662"/>
                <a:gd name="connsiteY6" fmla="*/ 1751037 h 6593159"/>
                <a:gd name="connsiteX7" fmla="*/ 11172453 w 12162662"/>
                <a:gd name="connsiteY7" fmla="*/ 0 h 6593159"/>
                <a:gd name="connsiteX8" fmla="*/ 363385 w 12162662"/>
                <a:gd name="connsiteY8" fmla="*/ 3474330 h 6593159"/>
                <a:gd name="connsiteX0" fmla="*/ 363385 w 12162662"/>
                <a:gd name="connsiteY0" fmla="*/ 3501455 h 6620284"/>
                <a:gd name="connsiteX1" fmla="*/ 275462 w 12162662"/>
                <a:gd name="connsiteY1" fmla="*/ 4486193 h 6620284"/>
                <a:gd name="connsiteX2" fmla="*/ 2614216 w 12162662"/>
                <a:gd name="connsiteY2" fmla="*/ 6350162 h 6620284"/>
                <a:gd name="connsiteX3" fmla="*/ 4302339 w 12162662"/>
                <a:gd name="connsiteY3" fmla="*/ 6543593 h 6620284"/>
                <a:gd name="connsiteX4" fmla="*/ 10580047 w 12162662"/>
                <a:gd name="connsiteY4" fmla="*/ 5576439 h 6620284"/>
                <a:gd name="connsiteX5" fmla="*/ 11846139 w 12162662"/>
                <a:gd name="connsiteY5" fmla="*/ 4345516 h 6620284"/>
                <a:gd name="connsiteX6" fmla="*/ 12162662 w 12162662"/>
                <a:gd name="connsiteY6" fmla="*/ 1778162 h 6620284"/>
                <a:gd name="connsiteX7" fmla="*/ 11172453 w 12162662"/>
                <a:gd name="connsiteY7" fmla="*/ 27125 h 6620284"/>
                <a:gd name="connsiteX8" fmla="*/ 363385 w 12162662"/>
                <a:gd name="connsiteY8" fmla="*/ 3501455 h 6620284"/>
                <a:gd name="connsiteX0" fmla="*/ 363385 w 12189332"/>
                <a:gd name="connsiteY0" fmla="*/ 3533877 h 6652706"/>
                <a:gd name="connsiteX1" fmla="*/ 275462 w 12189332"/>
                <a:gd name="connsiteY1" fmla="*/ 4518615 h 6652706"/>
                <a:gd name="connsiteX2" fmla="*/ 2614216 w 12189332"/>
                <a:gd name="connsiteY2" fmla="*/ 6382584 h 6652706"/>
                <a:gd name="connsiteX3" fmla="*/ 4302339 w 12189332"/>
                <a:gd name="connsiteY3" fmla="*/ 6576015 h 6652706"/>
                <a:gd name="connsiteX4" fmla="*/ 10580047 w 12189332"/>
                <a:gd name="connsiteY4" fmla="*/ 5608861 h 6652706"/>
                <a:gd name="connsiteX5" fmla="*/ 11846139 w 12189332"/>
                <a:gd name="connsiteY5" fmla="*/ 4377938 h 6652706"/>
                <a:gd name="connsiteX6" fmla="*/ 12162662 w 12189332"/>
                <a:gd name="connsiteY6" fmla="*/ 1810584 h 6652706"/>
                <a:gd name="connsiteX7" fmla="*/ 11172453 w 12189332"/>
                <a:gd name="connsiteY7" fmla="*/ 59547 h 6652706"/>
                <a:gd name="connsiteX8" fmla="*/ 363385 w 12189332"/>
                <a:gd name="connsiteY8" fmla="*/ 3533877 h 6652706"/>
                <a:gd name="connsiteX0" fmla="*/ 363385 w 12189332"/>
                <a:gd name="connsiteY0" fmla="*/ 3533877 h 6652706"/>
                <a:gd name="connsiteX1" fmla="*/ 275462 w 12189332"/>
                <a:gd name="connsiteY1" fmla="*/ 4518615 h 6652706"/>
                <a:gd name="connsiteX2" fmla="*/ 2614216 w 12189332"/>
                <a:gd name="connsiteY2" fmla="*/ 6382584 h 6652706"/>
                <a:gd name="connsiteX3" fmla="*/ 4302339 w 12189332"/>
                <a:gd name="connsiteY3" fmla="*/ 6576015 h 6652706"/>
                <a:gd name="connsiteX4" fmla="*/ 10580047 w 12189332"/>
                <a:gd name="connsiteY4" fmla="*/ 5608861 h 6652706"/>
                <a:gd name="connsiteX5" fmla="*/ 11846139 w 12189332"/>
                <a:gd name="connsiteY5" fmla="*/ 4377938 h 6652706"/>
                <a:gd name="connsiteX6" fmla="*/ 12162662 w 12189332"/>
                <a:gd name="connsiteY6" fmla="*/ 1810584 h 6652706"/>
                <a:gd name="connsiteX7" fmla="*/ 11172453 w 12189332"/>
                <a:gd name="connsiteY7" fmla="*/ 59547 h 6652706"/>
                <a:gd name="connsiteX8" fmla="*/ 363385 w 12189332"/>
                <a:gd name="connsiteY8" fmla="*/ 3533877 h 6652706"/>
                <a:gd name="connsiteX0" fmla="*/ 363385 w 12189332"/>
                <a:gd name="connsiteY0" fmla="*/ 3533877 h 6652706"/>
                <a:gd name="connsiteX1" fmla="*/ 275462 w 12189332"/>
                <a:gd name="connsiteY1" fmla="*/ 4518615 h 6652706"/>
                <a:gd name="connsiteX2" fmla="*/ 2614216 w 12189332"/>
                <a:gd name="connsiteY2" fmla="*/ 6382584 h 6652706"/>
                <a:gd name="connsiteX3" fmla="*/ 4302339 w 12189332"/>
                <a:gd name="connsiteY3" fmla="*/ 6576015 h 6652706"/>
                <a:gd name="connsiteX4" fmla="*/ 10580047 w 12189332"/>
                <a:gd name="connsiteY4" fmla="*/ 5608861 h 6652706"/>
                <a:gd name="connsiteX5" fmla="*/ 11846139 w 12189332"/>
                <a:gd name="connsiteY5" fmla="*/ 4377938 h 6652706"/>
                <a:gd name="connsiteX6" fmla="*/ 12162662 w 12189332"/>
                <a:gd name="connsiteY6" fmla="*/ 1810584 h 6652706"/>
                <a:gd name="connsiteX7" fmla="*/ 11172453 w 12189332"/>
                <a:gd name="connsiteY7" fmla="*/ 59547 h 6652706"/>
                <a:gd name="connsiteX8" fmla="*/ 363385 w 12189332"/>
                <a:gd name="connsiteY8" fmla="*/ 3533877 h 6652706"/>
                <a:gd name="connsiteX0" fmla="*/ 363385 w 12192922"/>
                <a:gd name="connsiteY0" fmla="*/ 3537385 h 6656214"/>
                <a:gd name="connsiteX1" fmla="*/ 275462 w 12192922"/>
                <a:gd name="connsiteY1" fmla="*/ 4522123 h 6656214"/>
                <a:gd name="connsiteX2" fmla="*/ 2614216 w 12192922"/>
                <a:gd name="connsiteY2" fmla="*/ 6386092 h 6656214"/>
                <a:gd name="connsiteX3" fmla="*/ 4302339 w 12192922"/>
                <a:gd name="connsiteY3" fmla="*/ 6579523 h 6656214"/>
                <a:gd name="connsiteX4" fmla="*/ 10580047 w 12192922"/>
                <a:gd name="connsiteY4" fmla="*/ 5612369 h 6656214"/>
                <a:gd name="connsiteX5" fmla="*/ 11846139 w 12192922"/>
                <a:gd name="connsiteY5" fmla="*/ 4381446 h 6656214"/>
                <a:gd name="connsiteX6" fmla="*/ 12162662 w 12192922"/>
                <a:gd name="connsiteY6" fmla="*/ 1814092 h 6656214"/>
                <a:gd name="connsiteX7" fmla="*/ 11172453 w 12192922"/>
                <a:gd name="connsiteY7" fmla="*/ 63055 h 6656214"/>
                <a:gd name="connsiteX8" fmla="*/ 363385 w 12192922"/>
                <a:gd name="connsiteY8" fmla="*/ 3537385 h 665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922" h="6656214">
                  <a:moveTo>
                    <a:pt x="363385" y="3537385"/>
                  </a:moveTo>
                  <a:cubicBezTo>
                    <a:pt x="-228630" y="3795292"/>
                    <a:pt x="23416" y="4352139"/>
                    <a:pt x="275462" y="4522123"/>
                  </a:cubicBezTo>
                  <a:lnTo>
                    <a:pt x="2614216" y="6386092"/>
                  </a:lnTo>
                  <a:cubicBezTo>
                    <a:pt x="3099433" y="6729539"/>
                    <a:pt x="3514906" y="6685527"/>
                    <a:pt x="4302339" y="6579523"/>
                  </a:cubicBezTo>
                  <a:lnTo>
                    <a:pt x="10580047" y="5612369"/>
                  </a:lnTo>
                  <a:cubicBezTo>
                    <a:pt x="11337358" y="5506861"/>
                    <a:pt x="11708588" y="5309914"/>
                    <a:pt x="11846139" y="4381446"/>
                  </a:cubicBezTo>
                  <a:lnTo>
                    <a:pt x="12162662" y="1814092"/>
                  </a:lnTo>
                  <a:cubicBezTo>
                    <a:pt x="12310112" y="285533"/>
                    <a:pt x="11908923" y="-186386"/>
                    <a:pt x="11172453" y="63055"/>
                  </a:cubicBezTo>
                  <a:lnTo>
                    <a:pt x="363385" y="3537385"/>
                  </a:lnTo>
                  <a:close/>
                </a:path>
              </a:pathLst>
            </a:custGeom>
            <a:solidFill>
              <a:srgbClr val="1B9A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5AC0CD7-DAA0-0142-8912-8148B30FCC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60000"/>
            </a:blip>
            <a:stretch>
              <a:fillRect/>
            </a:stretch>
          </p:blipFill>
          <p:spPr>
            <a:xfrm>
              <a:off x="-3490244" y="-734383"/>
              <a:ext cx="14844044" cy="10755642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2FF51A2-11D9-8540-B76B-5E85AD67B61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328F71-C8C0-9349-A992-028A35C3C6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5DC2029-99FD-0C49-A3FE-4811D35E22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5143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rgbClr val="1F60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10232C18-81AB-C841-9C72-C271B349C6F8}"/>
              </a:ext>
            </a:extLst>
          </p:cNvPr>
          <p:cNvSpPr/>
          <p:nvPr userDrawn="1"/>
        </p:nvSpPr>
        <p:spPr>
          <a:xfrm rot="9062402" flipH="1">
            <a:off x="-391083" y="-462091"/>
            <a:ext cx="13358076" cy="6436710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B98E909-0BB1-AC48-8196-16440CFCF6A7}"/>
              </a:ext>
            </a:extLst>
          </p:cNvPr>
          <p:cNvSpPr/>
          <p:nvPr userDrawn="1"/>
        </p:nvSpPr>
        <p:spPr>
          <a:xfrm rot="11792664" flipH="1">
            <a:off x="-2501900" y="-1395856"/>
            <a:ext cx="15157262" cy="9381059"/>
          </a:xfrm>
          <a:custGeom>
            <a:avLst/>
            <a:gdLst>
              <a:gd name="connsiteX0" fmla="*/ 87923 w 11887200"/>
              <a:gd name="connsiteY0" fmla="*/ 3464170 h 6506308"/>
              <a:gd name="connsiteX1" fmla="*/ 0 w 11887200"/>
              <a:gd name="connsiteY1" fmla="*/ 4448908 h 6506308"/>
              <a:gd name="connsiteX2" fmla="*/ 2338754 w 11887200"/>
              <a:gd name="connsiteY2" fmla="*/ 6312877 h 6506308"/>
              <a:gd name="connsiteX3" fmla="*/ 4026877 w 11887200"/>
              <a:gd name="connsiteY3" fmla="*/ 6506308 h 6506308"/>
              <a:gd name="connsiteX4" fmla="*/ 10304585 w 11887200"/>
              <a:gd name="connsiteY4" fmla="*/ 5539154 h 6506308"/>
              <a:gd name="connsiteX5" fmla="*/ 11570677 w 11887200"/>
              <a:gd name="connsiteY5" fmla="*/ 4308231 h 6506308"/>
              <a:gd name="connsiteX6" fmla="*/ 11887200 w 11887200"/>
              <a:gd name="connsiteY6" fmla="*/ 1740877 h 6506308"/>
              <a:gd name="connsiteX7" fmla="*/ 10937631 w 11887200"/>
              <a:gd name="connsiteY7" fmla="*/ 0 h 6506308"/>
              <a:gd name="connsiteX8" fmla="*/ 87923 w 11887200"/>
              <a:gd name="connsiteY8" fmla="*/ 3464170 h 6506308"/>
              <a:gd name="connsiteX0" fmla="*/ 280576 w 12079853"/>
              <a:gd name="connsiteY0" fmla="*/ 3464170 h 6506308"/>
              <a:gd name="connsiteX1" fmla="*/ 192653 w 12079853"/>
              <a:gd name="connsiteY1" fmla="*/ 4448908 h 6506308"/>
              <a:gd name="connsiteX2" fmla="*/ 2531407 w 12079853"/>
              <a:gd name="connsiteY2" fmla="*/ 6312877 h 6506308"/>
              <a:gd name="connsiteX3" fmla="*/ 4219530 w 12079853"/>
              <a:gd name="connsiteY3" fmla="*/ 6506308 h 6506308"/>
              <a:gd name="connsiteX4" fmla="*/ 10497238 w 12079853"/>
              <a:gd name="connsiteY4" fmla="*/ 5539154 h 6506308"/>
              <a:gd name="connsiteX5" fmla="*/ 11763330 w 12079853"/>
              <a:gd name="connsiteY5" fmla="*/ 4308231 h 6506308"/>
              <a:gd name="connsiteX6" fmla="*/ 12079853 w 12079853"/>
              <a:gd name="connsiteY6" fmla="*/ 1740877 h 6506308"/>
              <a:gd name="connsiteX7" fmla="*/ 11130284 w 12079853"/>
              <a:gd name="connsiteY7" fmla="*/ 0 h 6506308"/>
              <a:gd name="connsiteX8" fmla="*/ 280576 w 12079853"/>
              <a:gd name="connsiteY8" fmla="*/ 3464170 h 6506308"/>
              <a:gd name="connsiteX0" fmla="*/ 363385 w 12162662"/>
              <a:gd name="connsiteY0" fmla="*/ 3464170 h 6506308"/>
              <a:gd name="connsiteX1" fmla="*/ 275462 w 12162662"/>
              <a:gd name="connsiteY1" fmla="*/ 4448908 h 6506308"/>
              <a:gd name="connsiteX2" fmla="*/ 2614216 w 12162662"/>
              <a:gd name="connsiteY2" fmla="*/ 6312877 h 6506308"/>
              <a:gd name="connsiteX3" fmla="*/ 4302339 w 12162662"/>
              <a:gd name="connsiteY3" fmla="*/ 6506308 h 6506308"/>
              <a:gd name="connsiteX4" fmla="*/ 10580047 w 12162662"/>
              <a:gd name="connsiteY4" fmla="*/ 5539154 h 6506308"/>
              <a:gd name="connsiteX5" fmla="*/ 11846139 w 12162662"/>
              <a:gd name="connsiteY5" fmla="*/ 4308231 h 6506308"/>
              <a:gd name="connsiteX6" fmla="*/ 12162662 w 12162662"/>
              <a:gd name="connsiteY6" fmla="*/ 1740877 h 6506308"/>
              <a:gd name="connsiteX7" fmla="*/ 11213093 w 12162662"/>
              <a:gd name="connsiteY7" fmla="*/ 0 h 6506308"/>
              <a:gd name="connsiteX8" fmla="*/ 363385 w 12162662"/>
              <a:gd name="connsiteY8" fmla="*/ 3464170 h 6506308"/>
              <a:gd name="connsiteX0" fmla="*/ 363385 w 12162662"/>
              <a:gd name="connsiteY0" fmla="*/ 3464170 h 6514350"/>
              <a:gd name="connsiteX1" fmla="*/ 275462 w 12162662"/>
              <a:gd name="connsiteY1" fmla="*/ 4448908 h 6514350"/>
              <a:gd name="connsiteX2" fmla="*/ 2614216 w 12162662"/>
              <a:gd name="connsiteY2" fmla="*/ 6312877 h 6514350"/>
              <a:gd name="connsiteX3" fmla="*/ 4302339 w 12162662"/>
              <a:gd name="connsiteY3" fmla="*/ 6506308 h 6514350"/>
              <a:gd name="connsiteX4" fmla="*/ 10580047 w 12162662"/>
              <a:gd name="connsiteY4" fmla="*/ 5539154 h 6514350"/>
              <a:gd name="connsiteX5" fmla="*/ 11846139 w 12162662"/>
              <a:gd name="connsiteY5" fmla="*/ 4308231 h 6514350"/>
              <a:gd name="connsiteX6" fmla="*/ 12162662 w 12162662"/>
              <a:gd name="connsiteY6" fmla="*/ 1740877 h 6514350"/>
              <a:gd name="connsiteX7" fmla="*/ 11213093 w 12162662"/>
              <a:gd name="connsiteY7" fmla="*/ 0 h 6514350"/>
              <a:gd name="connsiteX8" fmla="*/ 363385 w 12162662"/>
              <a:gd name="connsiteY8" fmla="*/ 3464170 h 6514350"/>
              <a:gd name="connsiteX0" fmla="*/ 363385 w 12162662"/>
              <a:gd name="connsiteY0" fmla="*/ 3464170 h 6582999"/>
              <a:gd name="connsiteX1" fmla="*/ 275462 w 12162662"/>
              <a:gd name="connsiteY1" fmla="*/ 4448908 h 6582999"/>
              <a:gd name="connsiteX2" fmla="*/ 2614216 w 12162662"/>
              <a:gd name="connsiteY2" fmla="*/ 6312877 h 6582999"/>
              <a:gd name="connsiteX3" fmla="*/ 4302339 w 12162662"/>
              <a:gd name="connsiteY3" fmla="*/ 6506308 h 6582999"/>
              <a:gd name="connsiteX4" fmla="*/ 10580047 w 12162662"/>
              <a:gd name="connsiteY4" fmla="*/ 5539154 h 6582999"/>
              <a:gd name="connsiteX5" fmla="*/ 11846139 w 12162662"/>
              <a:gd name="connsiteY5" fmla="*/ 4308231 h 6582999"/>
              <a:gd name="connsiteX6" fmla="*/ 12162662 w 12162662"/>
              <a:gd name="connsiteY6" fmla="*/ 1740877 h 6582999"/>
              <a:gd name="connsiteX7" fmla="*/ 11213093 w 12162662"/>
              <a:gd name="connsiteY7" fmla="*/ 0 h 6582999"/>
              <a:gd name="connsiteX8" fmla="*/ 363385 w 12162662"/>
              <a:gd name="connsiteY8" fmla="*/ 3464170 h 6582999"/>
              <a:gd name="connsiteX0" fmla="*/ 363385 w 12162662"/>
              <a:gd name="connsiteY0" fmla="*/ 3474330 h 6593159"/>
              <a:gd name="connsiteX1" fmla="*/ 275462 w 12162662"/>
              <a:gd name="connsiteY1" fmla="*/ 4459068 h 6593159"/>
              <a:gd name="connsiteX2" fmla="*/ 2614216 w 12162662"/>
              <a:gd name="connsiteY2" fmla="*/ 6323037 h 6593159"/>
              <a:gd name="connsiteX3" fmla="*/ 4302339 w 12162662"/>
              <a:gd name="connsiteY3" fmla="*/ 6516468 h 6593159"/>
              <a:gd name="connsiteX4" fmla="*/ 10580047 w 12162662"/>
              <a:gd name="connsiteY4" fmla="*/ 5549314 h 6593159"/>
              <a:gd name="connsiteX5" fmla="*/ 11846139 w 12162662"/>
              <a:gd name="connsiteY5" fmla="*/ 4318391 h 6593159"/>
              <a:gd name="connsiteX6" fmla="*/ 12162662 w 12162662"/>
              <a:gd name="connsiteY6" fmla="*/ 1751037 h 6593159"/>
              <a:gd name="connsiteX7" fmla="*/ 11172453 w 12162662"/>
              <a:gd name="connsiteY7" fmla="*/ 0 h 6593159"/>
              <a:gd name="connsiteX8" fmla="*/ 363385 w 12162662"/>
              <a:gd name="connsiteY8" fmla="*/ 3474330 h 6593159"/>
              <a:gd name="connsiteX0" fmla="*/ 363385 w 12162662"/>
              <a:gd name="connsiteY0" fmla="*/ 3501455 h 6620284"/>
              <a:gd name="connsiteX1" fmla="*/ 275462 w 12162662"/>
              <a:gd name="connsiteY1" fmla="*/ 4486193 h 6620284"/>
              <a:gd name="connsiteX2" fmla="*/ 2614216 w 12162662"/>
              <a:gd name="connsiteY2" fmla="*/ 6350162 h 6620284"/>
              <a:gd name="connsiteX3" fmla="*/ 4302339 w 12162662"/>
              <a:gd name="connsiteY3" fmla="*/ 6543593 h 6620284"/>
              <a:gd name="connsiteX4" fmla="*/ 10580047 w 12162662"/>
              <a:gd name="connsiteY4" fmla="*/ 5576439 h 6620284"/>
              <a:gd name="connsiteX5" fmla="*/ 11846139 w 12162662"/>
              <a:gd name="connsiteY5" fmla="*/ 4345516 h 6620284"/>
              <a:gd name="connsiteX6" fmla="*/ 12162662 w 12162662"/>
              <a:gd name="connsiteY6" fmla="*/ 1778162 h 6620284"/>
              <a:gd name="connsiteX7" fmla="*/ 11172453 w 12162662"/>
              <a:gd name="connsiteY7" fmla="*/ 27125 h 6620284"/>
              <a:gd name="connsiteX8" fmla="*/ 363385 w 12162662"/>
              <a:gd name="connsiteY8" fmla="*/ 3501455 h 6620284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92922"/>
              <a:gd name="connsiteY0" fmla="*/ 3537385 h 6656214"/>
              <a:gd name="connsiteX1" fmla="*/ 275462 w 12192922"/>
              <a:gd name="connsiteY1" fmla="*/ 4522123 h 6656214"/>
              <a:gd name="connsiteX2" fmla="*/ 2614216 w 12192922"/>
              <a:gd name="connsiteY2" fmla="*/ 6386092 h 6656214"/>
              <a:gd name="connsiteX3" fmla="*/ 4302339 w 12192922"/>
              <a:gd name="connsiteY3" fmla="*/ 6579523 h 6656214"/>
              <a:gd name="connsiteX4" fmla="*/ 10580047 w 12192922"/>
              <a:gd name="connsiteY4" fmla="*/ 5612369 h 6656214"/>
              <a:gd name="connsiteX5" fmla="*/ 11846139 w 12192922"/>
              <a:gd name="connsiteY5" fmla="*/ 4381446 h 6656214"/>
              <a:gd name="connsiteX6" fmla="*/ 12162662 w 12192922"/>
              <a:gd name="connsiteY6" fmla="*/ 1814092 h 6656214"/>
              <a:gd name="connsiteX7" fmla="*/ 11172453 w 12192922"/>
              <a:gd name="connsiteY7" fmla="*/ 63055 h 6656214"/>
              <a:gd name="connsiteX8" fmla="*/ 363385 w 12192922"/>
              <a:gd name="connsiteY8" fmla="*/ 3537385 h 665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922" h="6656214">
                <a:moveTo>
                  <a:pt x="363385" y="3537385"/>
                </a:moveTo>
                <a:cubicBezTo>
                  <a:pt x="-228630" y="3795292"/>
                  <a:pt x="23416" y="4352139"/>
                  <a:pt x="275462" y="4522123"/>
                </a:cubicBezTo>
                <a:lnTo>
                  <a:pt x="2614216" y="6386092"/>
                </a:lnTo>
                <a:cubicBezTo>
                  <a:pt x="3099433" y="6729539"/>
                  <a:pt x="3514906" y="6685527"/>
                  <a:pt x="4302339" y="6579523"/>
                </a:cubicBezTo>
                <a:lnTo>
                  <a:pt x="10580047" y="5612369"/>
                </a:lnTo>
                <a:cubicBezTo>
                  <a:pt x="11337358" y="5506861"/>
                  <a:pt x="11708588" y="5309914"/>
                  <a:pt x="11846139" y="4381446"/>
                </a:cubicBezTo>
                <a:lnTo>
                  <a:pt x="12162662" y="1814092"/>
                </a:lnTo>
                <a:cubicBezTo>
                  <a:pt x="12310112" y="285533"/>
                  <a:pt x="11908923" y="-186386"/>
                  <a:pt x="11172453" y="63055"/>
                </a:cubicBezTo>
                <a:lnTo>
                  <a:pt x="363385" y="3537385"/>
                </a:lnTo>
                <a:close/>
              </a:path>
            </a:pathLst>
          </a:custGeom>
          <a:solidFill>
            <a:srgbClr val="1B9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AC0CD7-DAA0-0142-8912-8148B30FCC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 flipH="1">
            <a:off x="-52940" y="-2512383"/>
            <a:ext cx="13984840" cy="10755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5DE692-C329-5F4B-A87A-0BCA8F35907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53F50C53-93C9-5C4B-A717-67A0AFDD78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C622FB9-26F8-FF4B-A529-ABE9B0B14F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679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rgbClr val="1B9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2932E336-A3B3-234A-81E6-62C1AD3B037F}"/>
              </a:ext>
            </a:extLst>
          </p:cNvPr>
          <p:cNvSpPr/>
          <p:nvPr userDrawn="1"/>
        </p:nvSpPr>
        <p:spPr>
          <a:xfrm>
            <a:off x="-5442492" y="165100"/>
            <a:ext cx="17834517" cy="7870051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735E8D8-B955-BD44-A2E3-90CC8512C563}"/>
              </a:ext>
            </a:extLst>
          </p:cNvPr>
          <p:cNvSpPr/>
          <p:nvPr userDrawn="1"/>
        </p:nvSpPr>
        <p:spPr>
          <a:xfrm rot="19892205">
            <a:off x="1475942" y="1867255"/>
            <a:ext cx="14833746" cy="14822089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2EB7D5-4787-BE45-B7D4-08DA4C5A84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8AD365-99D8-F940-B826-3C969971F8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571E7E0-F376-3E47-943E-3E9DFA544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92C0D3E-B7EE-AA40-89FD-5C8065DFFD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E3D004A-1D31-5E40-B60C-FB814CA3FD66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8415D2-7318-3540-9CD2-A5D5D77A31E8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</a:rPr>
              <a:t>#</a:t>
            </a:r>
            <a:r>
              <a:rPr lang="en-US" sz="1400" err="1">
                <a:solidFill>
                  <a:schemeClr val="bg1"/>
                </a:solidFill>
              </a:rPr>
              <a:t>UniversalHealth</a:t>
            </a:r>
            <a:endParaRPr lang="en-US" sz="1400">
              <a:solidFill>
                <a:schemeClr val="bg1"/>
              </a:solidFill>
            </a:endParaRPr>
          </a:p>
        </p:txBody>
      </p:sp>
      <p:grpSp>
        <p:nvGrpSpPr>
          <p:cNvPr id="283" name="Group 3">
            <a:extLst>
              <a:ext uri="{FF2B5EF4-FFF2-40B4-BE49-F238E27FC236}">
                <a16:creationId xmlns:a16="http://schemas.microsoft.com/office/drawing/2014/main" id="{1952D0EA-241E-F148-AEA5-2A67D53B234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284" name="Freeform 140">
              <a:extLst>
                <a:ext uri="{FF2B5EF4-FFF2-40B4-BE49-F238E27FC236}">
                  <a16:creationId xmlns:a16="http://schemas.microsoft.com/office/drawing/2014/main" id="{06F6BCD1-180A-E148-8457-F4BDE025CE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Freeform 141">
              <a:extLst>
                <a:ext uri="{FF2B5EF4-FFF2-40B4-BE49-F238E27FC236}">
                  <a16:creationId xmlns:a16="http://schemas.microsoft.com/office/drawing/2014/main" id="{B944E88C-CFA2-C04C-BE53-F62E2834FA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Freeform 142">
              <a:extLst>
                <a:ext uri="{FF2B5EF4-FFF2-40B4-BE49-F238E27FC236}">
                  <a16:creationId xmlns:a16="http://schemas.microsoft.com/office/drawing/2014/main" id="{E8FBE65E-1BFA-F145-ACB2-B1E34A6BA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Freeform 143">
              <a:extLst>
                <a:ext uri="{FF2B5EF4-FFF2-40B4-BE49-F238E27FC236}">
                  <a16:creationId xmlns:a16="http://schemas.microsoft.com/office/drawing/2014/main" id="{8E09E0C6-19AC-1049-BEBF-925D4434A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Freeform 144">
              <a:extLst>
                <a:ext uri="{FF2B5EF4-FFF2-40B4-BE49-F238E27FC236}">
                  <a16:creationId xmlns:a16="http://schemas.microsoft.com/office/drawing/2014/main" id="{3B5BCC5A-34C0-6243-804B-9DA8EF421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9" name="Freeform 145">
              <a:extLst>
                <a:ext uri="{FF2B5EF4-FFF2-40B4-BE49-F238E27FC236}">
                  <a16:creationId xmlns:a16="http://schemas.microsoft.com/office/drawing/2014/main" id="{657E2018-2834-7C4B-8707-6F5AB455B3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0" name="Freeform 146">
              <a:extLst>
                <a:ext uri="{FF2B5EF4-FFF2-40B4-BE49-F238E27FC236}">
                  <a16:creationId xmlns:a16="http://schemas.microsoft.com/office/drawing/2014/main" id="{41EFCF0C-6199-4F46-A8CF-DB9954C7A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1" name="Freeform 147">
              <a:extLst>
                <a:ext uri="{FF2B5EF4-FFF2-40B4-BE49-F238E27FC236}">
                  <a16:creationId xmlns:a16="http://schemas.microsoft.com/office/drawing/2014/main" id="{440A38B8-5D06-E94D-9CF5-F702E094CD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Freeform 148">
              <a:extLst>
                <a:ext uri="{FF2B5EF4-FFF2-40B4-BE49-F238E27FC236}">
                  <a16:creationId xmlns:a16="http://schemas.microsoft.com/office/drawing/2014/main" id="{061E6032-A1D7-7E4B-AD76-5475F7157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Freeform 149">
              <a:extLst>
                <a:ext uri="{FF2B5EF4-FFF2-40B4-BE49-F238E27FC236}">
                  <a16:creationId xmlns:a16="http://schemas.microsoft.com/office/drawing/2014/main" id="{D915652A-7EE9-CA41-B6B5-DAC76B8424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Freeform 150">
              <a:extLst>
                <a:ext uri="{FF2B5EF4-FFF2-40B4-BE49-F238E27FC236}">
                  <a16:creationId xmlns:a16="http://schemas.microsoft.com/office/drawing/2014/main" id="{2B095CB0-C5C4-8545-BC10-A53D4DC2F7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Freeform 151">
              <a:extLst>
                <a:ext uri="{FF2B5EF4-FFF2-40B4-BE49-F238E27FC236}">
                  <a16:creationId xmlns:a16="http://schemas.microsoft.com/office/drawing/2014/main" id="{A146E4B9-28DE-AD48-AEDD-9DAB910B3E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Freeform 152">
              <a:extLst>
                <a:ext uri="{FF2B5EF4-FFF2-40B4-BE49-F238E27FC236}">
                  <a16:creationId xmlns:a16="http://schemas.microsoft.com/office/drawing/2014/main" id="{BCA2AD68-27AE-9E4F-ACBE-EB5348AB2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" name="Freeform 153">
              <a:extLst>
                <a:ext uri="{FF2B5EF4-FFF2-40B4-BE49-F238E27FC236}">
                  <a16:creationId xmlns:a16="http://schemas.microsoft.com/office/drawing/2014/main" id="{66257AA0-D0C5-AA4E-9186-38CDE7497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8" name="Freeform 154">
              <a:extLst>
                <a:ext uri="{FF2B5EF4-FFF2-40B4-BE49-F238E27FC236}">
                  <a16:creationId xmlns:a16="http://schemas.microsoft.com/office/drawing/2014/main" id="{581A246A-8055-FE4E-A46C-764E58D0F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9" name="Freeform 155">
              <a:extLst>
                <a:ext uri="{FF2B5EF4-FFF2-40B4-BE49-F238E27FC236}">
                  <a16:creationId xmlns:a16="http://schemas.microsoft.com/office/drawing/2014/main" id="{5CE04BA1-2E5B-F748-9E8C-3AA3DCE313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Freeform 156">
              <a:extLst>
                <a:ext uri="{FF2B5EF4-FFF2-40B4-BE49-F238E27FC236}">
                  <a16:creationId xmlns:a16="http://schemas.microsoft.com/office/drawing/2014/main" id="{437B9ABD-B026-8B4A-9431-5CA84CB848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Freeform 157">
              <a:extLst>
                <a:ext uri="{FF2B5EF4-FFF2-40B4-BE49-F238E27FC236}">
                  <a16:creationId xmlns:a16="http://schemas.microsoft.com/office/drawing/2014/main" id="{5613659C-7D6A-3149-88DE-4831408DF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Freeform 158">
              <a:extLst>
                <a:ext uri="{FF2B5EF4-FFF2-40B4-BE49-F238E27FC236}">
                  <a16:creationId xmlns:a16="http://schemas.microsoft.com/office/drawing/2014/main" id="{C1721952-0F2B-2145-A37D-FA7D399C5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3" name="Freeform 159">
              <a:extLst>
                <a:ext uri="{FF2B5EF4-FFF2-40B4-BE49-F238E27FC236}">
                  <a16:creationId xmlns:a16="http://schemas.microsoft.com/office/drawing/2014/main" id="{A43AC346-D49D-3544-A118-4568C73C7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4" name="Freeform 160">
              <a:extLst>
                <a:ext uri="{FF2B5EF4-FFF2-40B4-BE49-F238E27FC236}">
                  <a16:creationId xmlns:a16="http://schemas.microsoft.com/office/drawing/2014/main" id="{3F6F89AB-D3C9-E94C-8F82-8AFA6AE2E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5" name="Freeform 161">
              <a:extLst>
                <a:ext uri="{FF2B5EF4-FFF2-40B4-BE49-F238E27FC236}">
                  <a16:creationId xmlns:a16="http://schemas.microsoft.com/office/drawing/2014/main" id="{A88C38EA-FB3B-A747-80B7-25C066B654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Freeform 162">
              <a:extLst>
                <a:ext uri="{FF2B5EF4-FFF2-40B4-BE49-F238E27FC236}">
                  <a16:creationId xmlns:a16="http://schemas.microsoft.com/office/drawing/2014/main" id="{B5EACF9D-AF59-5446-A7A4-58AA17F43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Freeform 163">
              <a:extLst>
                <a:ext uri="{FF2B5EF4-FFF2-40B4-BE49-F238E27FC236}">
                  <a16:creationId xmlns:a16="http://schemas.microsoft.com/office/drawing/2014/main" id="{730681BF-0AB9-7F4E-837B-ED0AD69EEC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Freeform 164">
              <a:extLst>
                <a:ext uri="{FF2B5EF4-FFF2-40B4-BE49-F238E27FC236}">
                  <a16:creationId xmlns:a16="http://schemas.microsoft.com/office/drawing/2014/main" id="{5C6DD9A8-1910-9F4E-8567-CCEE5EFFF4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Freeform 165">
              <a:extLst>
                <a:ext uri="{FF2B5EF4-FFF2-40B4-BE49-F238E27FC236}">
                  <a16:creationId xmlns:a16="http://schemas.microsoft.com/office/drawing/2014/main" id="{01848EBD-F869-5E43-8A2B-0ADF3A528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0" name="Freeform 166">
              <a:extLst>
                <a:ext uri="{FF2B5EF4-FFF2-40B4-BE49-F238E27FC236}">
                  <a16:creationId xmlns:a16="http://schemas.microsoft.com/office/drawing/2014/main" id="{B43844F4-7154-FE4C-9D98-40CD2813AA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" name="Freeform 167">
              <a:extLst>
                <a:ext uri="{FF2B5EF4-FFF2-40B4-BE49-F238E27FC236}">
                  <a16:creationId xmlns:a16="http://schemas.microsoft.com/office/drawing/2014/main" id="{68831C90-741B-4747-A547-6A941A62B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" name="Freeform 168">
              <a:extLst>
                <a:ext uri="{FF2B5EF4-FFF2-40B4-BE49-F238E27FC236}">
                  <a16:creationId xmlns:a16="http://schemas.microsoft.com/office/drawing/2014/main" id="{05BEEF0E-B052-F84B-9011-E977B1D43E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Freeform 169">
              <a:extLst>
                <a:ext uri="{FF2B5EF4-FFF2-40B4-BE49-F238E27FC236}">
                  <a16:creationId xmlns:a16="http://schemas.microsoft.com/office/drawing/2014/main" id="{DB094B56-1DAE-D244-BD8F-72F946F17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Freeform 170">
              <a:extLst>
                <a:ext uri="{FF2B5EF4-FFF2-40B4-BE49-F238E27FC236}">
                  <a16:creationId xmlns:a16="http://schemas.microsoft.com/office/drawing/2014/main" id="{A55081B1-E4BA-7A4A-ABA5-BC021D354B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Freeform 171">
              <a:extLst>
                <a:ext uri="{FF2B5EF4-FFF2-40B4-BE49-F238E27FC236}">
                  <a16:creationId xmlns:a16="http://schemas.microsoft.com/office/drawing/2014/main" id="{DA7E79AD-7728-F042-8158-F76179C784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Freeform 172">
              <a:extLst>
                <a:ext uri="{FF2B5EF4-FFF2-40B4-BE49-F238E27FC236}">
                  <a16:creationId xmlns:a16="http://schemas.microsoft.com/office/drawing/2014/main" id="{D7CA25F7-5D02-314D-B344-ADBC6305F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Freeform 173">
              <a:extLst>
                <a:ext uri="{FF2B5EF4-FFF2-40B4-BE49-F238E27FC236}">
                  <a16:creationId xmlns:a16="http://schemas.microsoft.com/office/drawing/2014/main" id="{187E1536-FFDE-204A-AD5E-2BA110275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" name="Freeform 174">
              <a:extLst>
                <a:ext uri="{FF2B5EF4-FFF2-40B4-BE49-F238E27FC236}">
                  <a16:creationId xmlns:a16="http://schemas.microsoft.com/office/drawing/2014/main" id="{7D7154F5-914A-3342-86C0-FC312BD771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9" name="Freeform 175">
              <a:extLst>
                <a:ext uri="{FF2B5EF4-FFF2-40B4-BE49-F238E27FC236}">
                  <a16:creationId xmlns:a16="http://schemas.microsoft.com/office/drawing/2014/main" id="{08BEF07E-E429-A64A-AF75-514581727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0" name="Freeform 176">
              <a:extLst>
                <a:ext uri="{FF2B5EF4-FFF2-40B4-BE49-F238E27FC236}">
                  <a16:creationId xmlns:a16="http://schemas.microsoft.com/office/drawing/2014/main" id="{3A1943E0-AB33-D147-BFD9-6FD5700D2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Freeform 177">
              <a:extLst>
                <a:ext uri="{FF2B5EF4-FFF2-40B4-BE49-F238E27FC236}">
                  <a16:creationId xmlns:a16="http://schemas.microsoft.com/office/drawing/2014/main" id="{2536166F-9113-2C46-8C01-EE1ED3D119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Freeform 178">
              <a:extLst>
                <a:ext uri="{FF2B5EF4-FFF2-40B4-BE49-F238E27FC236}">
                  <a16:creationId xmlns:a16="http://schemas.microsoft.com/office/drawing/2014/main" id="{45C102B9-CE5E-4E48-8152-2AC6C4610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Freeform 179">
              <a:extLst>
                <a:ext uri="{FF2B5EF4-FFF2-40B4-BE49-F238E27FC236}">
                  <a16:creationId xmlns:a16="http://schemas.microsoft.com/office/drawing/2014/main" id="{82E1FBDE-53E2-F94E-ABB7-C521889554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Freeform 180">
              <a:extLst>
                <a:ext uri="{FF2B5EF4-FFF2-40B4-BE49-F238E27FC236}">
                  <a16:creationId xmlns:a16="http://schemas.microsoft.com/office/drawing/2014/main" id="{BB2A7836-13EC-354A-98A9-EC097F31C7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5" name="Freeform 181">
              <a:extLst>
                <a:ext uri="{FF2B5EF4-FFF2-40B4-BE49-F238E27FC236}">
                  <a16:creationId xmlns:a16="http://schemas.microsoft.com/office/drawing/2014/main" id="{7993AA26-AD82-C94F-A90E-AE0253C51B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" name="Freeform 182">
              <a:extLst>
                <a:ext uri="{FF2B5EF4-FFF2-40B4-BE49-F238E27FC236}">
                  <a16:creationId xmlns:a16="http://schemas.microsoft.com/office/drawing/2014/main" id="{55C809A2-01EC-0E47-903A-DE9D11BA9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" name="Freeform 183">
              <a:extLst>
                <a:ext uri="{FF2B5EF4-FFF2-40B4-BE49-F238E27FC236}">
                  <a16:creationId xmlns:a16="http://schemas.microsoft.com/office/drawing/2014/main" id="{61C8E9DB-00C2-584F-B528-4ADC4EDD0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Freeform 184">
              <a:extLst>
                <a:ext uri="{FF2B5EF4-FFF2-40B4-BE49-F238E27FC236}">
                  <a16:creationId xmlns:a16="http://schemas.microsoft.com/office/drawing/2014/main" id="{20600EBF-77CE-C748-9004-4A5DF1A084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Freeform 185">
              <a:extLst>
                <a:ext uri="{FF2B5EF4-FFF2-40B4-BE49-F238E27FC236}">
                  <a16:creationId xmlns:a16="http://schemas.microsoft.com/office/drawing/2014/main" id="{C83C765E-C76D-8243-9CF6-495A7CD4F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Freeform 186">
              <a:extLst>
                <a:ext uri="{FF2B5EF4-FFF2-40B4-BE49-F238E27FC236}">
                  <a16:creationId xmlns:a16="http://schemas.microsoft.com/office/drawing/2014/main" id="{142152F6-02F9-464B-9781-8C491C9FFE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Freeform 187">
              <a:extLst>
                <a:ext uri="{FF2B5EF4-FFF2-40B4-BE49-F238E27FC236}">
                  <a16:creationId xmlns:a16="http://schemas.microsoft.com/office/drawing/2014/main" id="{31DFEF96-7EC0-ED45-98B9-FC748CB7D3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2" name="Freeform 188">
              <a:extLst>
                <a:ext uri="{FF2B5EF4-FFF2-40B4-BE49-F238E27FC236}">
                  <a16:creationId xmlns:a16="http://schemas.microsoft.com/office/drawing/2014/main" id="{5F712A3C-CEB0-6940-B8C2-D3850A55BE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3" name="Freeform 189">
              <a:extLst>
                <a:ext uri="{FF2B5EF4-FFF2-40B4-BE49-F238E27FC236}">
                  <a16:creationId xmlns:a16="http://schemas.microsoft.com/office/drawing/2014/main" id="{6C970E43-72FF-C848-8F32-9545F20BB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" name="Freeform 190">
              <a:extLst>
                <a:ext uri="{FF2B5EF4-FFF2-40B4-BE49-F238E27FC236}">
                  <a16:creationId xmlns:a16="http://schemas.microsoft.com/office/drawing/2014/main" id="{D1C2A659-114E-9647-B7DC-650E6A4B6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5" name="Freeform 191">
              <a:extLst>
                <a:ext uri="{FF2B5EF4-FFF2-40B4-BE49-F238E27FC236}">
                  <a16:creationId xmlns:a16="http://schemas.microsoft.com/office/drawing/2014/main" id="{479734B0-2852-184C-BFE2-D9D5750D6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6" name="Freeform 192">
              <a:extLst>
                <a:ext uri="{FF2B5EF4-FFF2-40B4-BE49-F238E27FC236}">
                  <a16:creationId xmlns:a16="http://schemas.microsoft.com/office/drawing/2014/main" id="{CCEFD9FD-41D0-2D40-8F95-B4993D199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" name="Freeform 193">
              <a:extLst>
                <a:ext uri="{FF2B5EF4-FFF2-40B4-BE49-F238E27FC236}">
                  <a16:creationId xmlns:a16="http://schemas.microsoft.com/office/drawing/2014/main" id="{FDD898C4-EA07-864C-AB5F-1A3718FF8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" name="Freeform 194">
              <a:extLst>
                <a:ext uri="{FF2B5EF4-FFF2-40B4-BE49-F238E27FC236}">
                  <a16:creationId xmlns:a16="http://schemas.microsoft.com/office/drawing/2014/main" id="{66799361-79F1-8B4F-A959-5A8824901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9" name="Freeform 195">
              <a:extLst>
                <a:ext uri="{FF2B5EF4-FFF2-40B4-BE49-F238E27FC236}">
                  <a16:creationId xmlns:a16="http://schemas.microsoft.com/office/drawing/2014/main" id="{9C036CE0-0C7C-6E4C-9CC7-D867579E6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" name="Freeform 196">
              <a:extLst>
                <a:ext uri="{FF2B5EF4-FFF2-40B4-BE49-F238E27FC236}">
                  <a16:creationId xmlns:a16="http://schemas.microsoft.com/office/drawing/2014/main" id="{CDABCBBE-FF01-1A43-91BC-D4C31D335F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1" name="Freeform 197">
              <a:extLst>
                <a:ext uri="{FF2B5EF4-FFF2-40B4-BE49-F238E27FC236}">
                  <a16:creationId xmlns:a16="http://schemas.microsoft.com/office/drawing/2014/main" id="{ACF04D4B-74A9-D948-968B-2F49A5FB5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2" name="Freeform 198">
              <a:extLst>
                <a:ext uri="{FF2B5EF4-FFF2-40B4-BE49-F238E27FC236}">
                  <a16:creationId xmlns:a16="http://schemas.microsoft.com/office/drawing/2014/main" id="{7B9A0B27-DEA3-1D45-84A2-23EB7F62D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" name="Freeform 199">
              <a:extLst>
                <a:ext uri="{FF2B5EF4-FFF2-40B4-BE49-F238E27FC236}">
                  <a16:creationId xmlns:a16="http://schemas.microsoft.com/office/drawing/2014/main" id="{D4EDFD4D-0562-1F44-9D87-752EABD1FE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4" name="Freeform 200">
              <a:extLst>
                <a:ext uri="{FF2B5EF4-FFF2-40B4-BE49-F238E27FC236}">
                  <a16:creationId xmlns:a16="http://schemas.microsoft.com/office/drawing/2014/main" id="{605B65E7-F005-9C43-ACCA-EE9715577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5" name="Freeform 201">
              <a:extLst>
                <a:ext uri="{FF2B5EF4-FFF2-40B4-BE49-F238E27FC236}">
                  <a16:creationId xmlns:a16="http://schemas.microsoft.com/office/drawing/2014/main" id="{021F0B18-5A75-3240-86CF-A4C36D7BC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6" name="Freeform 202">
              <a:extLst>
                <a:ext uri="{FF2B5EF4-FFF2-40B4-BE49-F238E27FC236}">
                  <a16:creationId xmlns:a16="http://schemas.microsoft.com/office/drawing/2014/main" id="{F4E446EB-20A4-A841-A6C5-8F09FB4C15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7" name="Freeform 203">
              <a:extLst>
                <a:ext uri="{FF2B5EF4-FFF2-40B4-BE49-F238E27FC236}">
                  <a16:creationId xmlns:a16="http://schemas.microsoft.com/office/drawing/2014/main" id="{C7C01C15-7E93-E945-8465-35D4A5759F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" name="Freeform 204">
              <a:extLst>
                <a:ext uri="{FF2B5EF4-FFF2-40B4-BE49-F238E27FC236}">
                  <a16:creationId xmlns:a16="http://schemas.microsoft.com/office/drawing/2014/main" id="{5C9F11F5-2050-424A-B29F-A2ECAF692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" name="Freeform 205">
              <a:extLst>
                <a:ext uri="{FF2B5EF4-FFF2-40B4-BE49-F238E27FC236}">
                  <a16:creationId xmlns:a16="http://schemas.microsoft.com/office/drawing/2014/main" id="{51BABB86-4794-D14D-B0EA-088FCA9FD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" name="Freeform 206">
              <a:extLst>
                <a:ext uri="{FF2B5EF4-FFF2-40B4-BE49-F238E27FC236}">
                  <a16:creationId xmlns:a16="http://schemas.microsoft.com/office/drawing/2014/main" id="{4075A5E3-524A-6E4E-B495-5926FB9F2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" name="Freeform 207">
              <a:extLst>
                <a:ext uri="{FF2B5EF4-FFF2-40B4-BE49-F238E27FC236}">
                  <a16:creationId xmlns:a16="http://schemas.microsoft.com/office/drawing/2014/main" id="{9CA8CE6E-FF44-5A4B-9BE0-558F5F602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" name="Freeform 208">
              <a:extLst>
                <a:ext uri="{FF2B5EF4-FFF2-40B4-BE49-F238E27FC236}">
                  <a16:creationId xmlns:a16="http://schemas.microsoft.com/office/drawing/2014/main" id="{00C2CDDB-C083-B64D-9EE8-1DFA55EF9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" name="Freeform 209">
              <a:extLst>
                <a:ext uri="{FF2B5EF4-FFF2-40B4-BE49-F238E27FC236}">
                  <a16:creationId xmlns:a16="http://schemas.microsoft.com/office/drawing/2014/main" id="{40E6C4D9-CEAA-EA4B-90F5-9C12EC1EA5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" name="Freeform 210">
              <a:extLst>
                <a:ext uri="{FF2B5EF4-FFF2-40B4-BE49-F238E27FC236}">
                  <a16:creationId xmlns:a16="http://schemas.microsoft.com/office/drawing/2014/main" id="{7F9FB5FE-65CE-1D4D-8DE2-82DBC5046A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" name="Freeform 211">
              <a:extLst>
                <a:ext uri="{FF2B5EF4-FFF2-40B4-BE49-F238E27FC236}">
                  <a16:creationId xmlns:a16="http://schemas.microsoft.com/office/drawing/2014/main" id="{69F3BFB6-D8C0-F64C-9EA3-001D444B6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6" name="Freeform 212">
              <a:extLst>
                <a:ext uri="{FF2B5EF4-FFF2-40B4-BE49-F238E27FC236}">
                  <a16:creationId xmlns:a16="http://schemas.microsoft.com/office/drawing/2014/main" id="{CDF9025A-7A16-0B4E-8065-6F19503254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7" name="Freeform 213">
              <a:extLst>
                <a:ext uri="{FF2B5EF4-FFF2-40B4-BE49-F238E27FC236}">
                  <a16:creationId xmlns:a16="http://schemas.microsoft.com/office/drawing/2014/main" id="{5187DACD-7EA4-554B-A7CF-FE29F87AC9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" name="Freeform 214">
              <a:extLst>
                <a:ext uri="{FF2B5EF4-FFF2-40B4-BE49-F238E27FC236}">
                  <a16:creationId xmlns:a16="http://schemas.microsoft.com/office/drawing/2014/main" id="{7AC553FF-710E-2341-8C15-873DA224D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" name="Freeform 215">
              <a:extLst>
                <a:ext uri="{FF2B5EF4-FFF2-40B4-BE49-F238E27FC236}">
                  <a16:creationId xmlns:a16="http://schemas.microsoft.com/office/drawing/2014/main" id="{F40AC645-A70A-3144-8753-E8D71D0C0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0" name="Freeform 216">
              <a:extLst>
                <a:ext uri="{FF2B5EF4-FFF2-40B4-BE49-F238E27FC236}">
                  <a16:creationId xmlns:a16="http://schemas.microsoft.com/office/drawing/2014/main" id="{ACBCCF1B-3DDC-0749-AA44-649D95E3F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1" name="Freeform 217">
              <a:extLst>
                <a:ext uri="{FF2B5EF4-FFF2-40B4-BE49-F238E27FC236}">
                  <a16:creationId xmlns:a16="http://schemas.microsoft.com/office/drawing/2014/main" id="{EF5851DC-B1C0-4E47-B07D-9F564C2BE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2" name="Freeform 218">
              <a:extLst>
                <a:ext uri="{FF2B5EF4-FFF2-40B4-BE49-F238E27FC236}">
                  <a16:creationId xmlns:a16="http://schemas.microsoft.com/office/drawing/2014/main" id="{350502C9-FF78-8A4C-B793-D2E1886FE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3" name="Freeform 219">
              <a:extLst>
                <a:ext uri="{FF2B5EF4-FFF2-40B4-BE49-F238E27FC236}">
                  <a16:creationId xmlns:a16="http://schemas.microsoft.com/office/drawing/2014/main" id="{55678BDE-1C41-0348-82B1-166E8BE510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4" name="Freeform 220">
              <a:extLst>
                <a:ext uri="{FF2B5EF4-FFF2-40B4-BE49-F238E27FC236}">
                  <a16:creationId xmlns:a16="http://schemas.microsoft.com/office/drawing/2014/main" id="{F0506811-7FF3-1B44-AC51-5D955F689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5" name="Freeform 221">
              <a:extLst>
                <a:ext uri="{FF2B5EF4-FFF2-40B4-BE49-F238E27FC236}">
                  <a16:creationId xmlns:a16="http://schemas.microsoft.com/office/drawing/2014/main" id="{3F35B9BB-998E-4447-867D-0EAB23C7E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6" name="Freeform 222">
              <a:extLst>
                <a:ext uri="{FF2B5EF4-FFF2-40B4-BE49-F238E27FC236}">
                  <a16:creationId xmlns:a16="http://schemas.microsoft.com/office/drawing/2014/main" id="{62848F65-832B-DF44-97CE-FD7558932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7" name="Freeform 223">
              <a:extLst>
                <a:ext uri="{FF2B5EF4-FFF2-40B4-BE49-F238E27FC236}">
                  <a16:creationId xmlns:a16="http://schemas.microsoft.com/office/drawing/2014/main" id="{421B5BF6-EC02-084F-BB1E-4CB24D482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" name="Freeform 224">
              <a:extLst>
                <a:ext uri="{FF2B5EF4-FFF2-40B4-BE49-F238E27FC236}">
                  <a16:creationId xmlns:a16="http://schemas.microsoft.com/office/drawing/2014/main" id="{EE9A144B-F723-0B48-BB94-6CEE9E5E96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" name="Freeform 225">
              <a:extLst>
                <a:ext uri="{FF2B5EF4-FFF2-40B4-BE49-F238E27FC236}">
                  <a16:creationId xmlns:a16="http://schemas.microsoft.com/office/drawing/2014/main" id="{57AEC064-AAAC-FE40-B9B2-930D1D8B05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" name="Freeform 226">
              <a:extLst>
                <a:ext uri="{FF2B5EF4-FFF2-40B4-BE49-F238E27FC236}">
                  <a16:creationId xmlns:a16="http://schemas.microsoft.com/office/drawing/2014/main" id="{FF70EFAC-115E-414F-9A38-575F3176D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1" name="Freeform 227">
              <a:extLst>
                <a:ext uri="{FF2B5EF4-FFF2-40B4-BE49-F238E27FC236}">
                  <a16:creationId xmlns:a16="http://schemas.microsoft.com/office/drawing/2014/main" id="{AA0D0D02-C50B-FD45-BFC4-21E2E747A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2" name="Freeform 228">
              <a:extLst>
                <a:ext uri="{FF2B5EF4-FFF2-40B4-BE49-F238E27FC236}">
                  <a16:creationId xmlns:a16="http://schemas.microsoft.com/office/drawing/2014/main" id="{E0FC77A1-E470-E84D-AE91-9CC0CF5D3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3" name="Freeform 229">
              <a:extLst>
                <a:ext uri="{FF2B5EF4-FFF2-40B4-BE49-F238E27FC236}">
                  <a16:creationId xmlns:a16="http://schemas.microsoft.com/office/drawing/2014/main" id="{E69EE8A0-F8D2-6A4C-BD24-6AFF1774F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4" name="Freeform 230">
              <a:extLst>
                <a:ext uri="{FF2B5EF4-FFF2-40B4-BE49-F238E27FC236}">
                  <a16:creationId xmlns:a16="http://schemas.microsoft.com/office/drawing/2014/main" id="{6CA94474-2720-5D4A-9657-8D90D59AE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5" name="Freeform 231">
              <a:extLst>
                <a:ext uri="{FF2B5EF4-FFF2-40B4-BE49-F238E27FC236}">
                  <a16:creationId xmlns:a16="http://schemas.microsoft.com/office/drawing/2014/main" id="{3F39E812-AC2E-5B4D-93E3-75E509FF0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6" name="Freeform 232">
              <a:extLst>
                <a:ext uri="{FF2B5EF4-FFF2-40B4-BE49-F238E27FC236}">
                  <a16:creationId xmlns:a16="http://schemas.microsoft.com/office/drawing/2014/main" id="{10932CA8-A81F-724A-9C41-0B57F278E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7" name="Freeform 233">
              <a:extLst>
                <a:ext uri="{FF2B5EF4-FFF2-40B4-BE49-F238E27FC236}">
                  <a16:creationId xmlns:a16="http://schemas.microsoft.com/office/drawing/2014/main" id="{D9E0B3D2-BCA6-7D42-A5C1-0E5936ABD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" name="Freeform 234">
              <a:extLst>
                <a:ext uri="{FF2B5EF4-FFF2-40B4-BE49-F238E27FC236}">
                  <a16:creationId xmlns:a16="http://schemas.microsoft.com/office/drawing/2014/main" id="{B2FD773A-CE13-524F-8325-35E32C1CD4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" name="Freeform 235">
              <a:extLst>
                <a:ext uri="{FF2B5EF4-FFF2-40B4-BE49-F238E27FC236}">
                  <a16:creationId xmlns:a16="http://schemas.microsoft.com/office/drawing/2014/main" id="{EE81A229-6CCA-9942-B300-217DC44136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0" name="Freeform 236">
              <a:extLst>
                <a:ext uri="{FF2B5EF4-FFF2-40B4-BE49-F238E27FC236}">
                  <a16:creationId xmlns:a16="http://schemas.microsoft.com/office/drawing/2014/main" id="{206FAA13-50B3-C14A-97F6-92CCC88923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1" name="Freeform 237">
              <a:extLst>
                <a:ext uri="{FF2B5EF4-FFF2-40B4-BE49-F238E27FC236}">
                  <a16:creationId xmlns:a16="http://schemas.microsoft.com/office/drawing/2014/main" id="{03F546C0-8FB3-4446-A52D-03DC54A62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2" name="Freeform 238">
              <a:extLst>
                <a:ext uri="{FF2B5EF4-FFF2-40B4-BE49-F238E27FC236}">
                  <a16:creationId xmlns:a16="http://schemas.microsoft.com/office/drawing/2014/main" id="{EFEE255C-C05A-2C4F-85A2-766C3CA13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3" name="Freeform 239">
              <a:extLst>
                <a:ext uri="{FF2B5EF4-FFF2-40B4-BE49-F238E27FC236}">
                  <a16:creationId xmlns:a16="http://schemas.microsoft.com/office/drawing/2014/main" id="{A7E0C25A-A170-A94D-9CF7-92BECFD15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4" name="Freeform 240">
              <a:extLst>
                <a:ext uri="{FF2B5EF4-FFF2-40B4-BE49-F238E27FC236}">
                  <a16:creationId xmlns:a16="http://schemas.microsoft.com/office/drawing/2014/main" id="{7670B85E-1687-8A41-9CEA-E42BC6C430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5" name="Freeform 241">
              <a:extLst>
                <a:ext uri="{FF2B5EF4-FFF2-40B4-BE49-F238E27FC236}">
                  <a16:creationId xmlns:a16="http://schemas.microsoft.com/office/drawing/2014/main" id="{DB087CC1-6385-9C44-B3DA-4B052F2AC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6" name="Freeform 242">
              <a:extLst>
                <a:ext uri="{FF2B5EF4-FFF2-40B4-BE49-F238E27FC236}">
                  <a16:creationId xmlns:a16="http://schemas.microsoft.com/office/drawing/2014/main" id="{4C7F7F56-3590-2D4A-A39B-58A81B698C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7" name="Freeform 243">
              <a:extLst>
                <a:ext uri="{FF2B5EF4-FFF2-40B4-BE49-F238E27FC236}">
                  <a16:creationId xmlns:a16="http://schemas.microsoft.com/office/drawing/2014/main" id="{30B4BD2F-BC93-1D4D-A648-548E00F5A0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8" name="Freeform 244">
              <a:extLst>
                <a:ext uri="{FF2B5EF4-FFF2-40B4-BE49-F238E27FC236}">
                  <a16:creationId xmlns:a16="http://schemas.microsoft.com/office/drawing/2014/main" id="{09E048B3-099C-5542-8936-74AA9010E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" name="Freeform 245">
              <a:extLst>
                <a:ext uri="{FF2B5EF4-FFF2-40B4-BE49-F238E27FC236}">
                  <a16:creationId xmlns:a16="http://schemas.microsoft.com/office/drawing/2014/main" id="{C4261E3A-FB27-AA4B-911C-222B16F85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" name="Freeform 246">
              <a:extLst>
                <a:ext uri="{FF2B5EF4-FFF2-40B4-BE49-F238E27FC236}">
                  <a16:creationId xmlns:a16="http://schemas.microsoft.com/office/drawing/2014/main" id="{1A6810D1-AA7D-A04A-9B00-30C3F9A1A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1" name="Freeform 247">
              <a:extLst>
                <a:ext uri="{FF2B5EF4-FFF2-40B4-BE49-F238E27FC236}">
                  <a16:creationId xmlns:a16="http://schemas.microsoft.com/office/drawing/2014/main" id="{9D0AD01F-FAD1-504F-8B47-F9282666B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2" name="Freeform 248">
              <a:extLst>
                <a:ext uri="{FF2B5EF4-FFF2-40B4-BE49-F238E27FC236}">
                  <a16:creationId xmlns:a16="http://schemas.microsoft.com/office/drawing/2014/main" id="{CDF7F417-EE95-084E-B097-D2A8D83FD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3" name="Freeform 249">
              <a:extLst>
                <a:ext uri="{FF2B5EF4-FFF2-40B4-BE49-F238E27FC236}">
                  <a16:creationId xmlns:a16="http://schemas.microsoft.com/office/drawing/2014/main" id="{E858834B-FA0E-7E40-BA3B-6AFAAD272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" name="Freeform 250">
              <a:extLst>
                <a:ext uri="{FF2B5EF4-FFF2-40B4-BE49-F238E27FC236}">
                  <a16:creationId xmlns:a16="http://schemas.microsoft.com/office/drawing/2014/main" id="{74D1B147-1E6B-C944-9DA6-1077E929C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5" name="Freeform 251">
              <a:extLst>
                <a:ext uri="{FF2B5EF4-FFF2-40B4-BE49-F238E27FC236}">
                  <a16:creationId xmlns:a16="http://schemas.microsoft.com/office/drawing/2014/main" id="{6AC280F5-0DA9-1741-812C-F0BB387C9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6" name="Freeform 252">
              <a:extLst>
                <a:ext uri="{FF2B5EF4-FFF2-40B4-BE49-F238E27FC236}">
                  <a16:creationId xmlns:a16="http://schemas.microsoft.com/office/drawing/2014/main" id="{722F2578-96BE-5341-9BF7-A38F33FCE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7" name="Freeform 253">
              <a:extLst>
                <a:ext uri="{FF2B5EF4-FFF2-40B4-BE49-F238E27FC236}">
                  <a16:creationId xmlns:a16="http://schemas.microsoft.com/office/drawing/2014/main" id="{B1B84B53-35F7-3942-B77D-D79BB37E20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8" name="Freeform 254">
              <a:extLst>
                <a:ext uri="{FF2B5EF4-FFF2-40B4-BE49-F238E27FC236}">
                  <a16:creationId xmlns:a16="http://schemas.microsoft.com/office/drawing/2014/main" id="{8FEA3E4B-54FD-7647-8F74-703941F590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" name="Freeform 255">
              <a:extLst>
                <a:ext uri="{FF2B5EF4-FFF2-40B4-BE49-F238E27FC236}">
                  <a16:creationId xmlns:a16="http://schemas.microsoft.com/office/drawing/2014/main" id="{CCD3BCBE-31B4-B449-9982-5363C803A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0" name="Freeform 256">
              <a:extLst>
                <a:ext uri="{FF2B5EF4-FFF2-40B4-BE49-F238E27FC236}">
                  <a16:creationId xmlns:a16="http://schemas.microsoft.com/office/drawing/2014/main" id="{ACC1ECEA-34C9-8D4E-8F40-C674496F4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1" name="Freeform 257">
              <a:extLst>
                <a:ext uri="{FF2B5EF4-FFF2-40B4-BE49-F238E27FC236}">
                  <a16:creationId xmlns:a16="http://schemas.microsoft.com/office/drawing/2014/main" id="{BF600717-5EFE-B041-AA1D-8414929458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2" name="Freeform 258">
              <a:extLst>
                <a:ext uri="{FF2B5EF4-FFF2-40B4-BE49-F238E27FC236}">
                  <a16:creationId xmlns:a16="http://schemas.microsoft.com/office/drawing/2014/main" id="{CE8B1818-8D5D-0C45-910E-38AC406D3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3" name="Freeform 259">
              <a:extLst>
                <a:ext uri="{FF2B5EF4-FFF2-40B4-BE49-F238E27FC236}">
                  <a16:creationId xmlns:a16="http://schemas.microsoft.com/office/drawing/2014/main" id="{62AB5374-28AF-1C45-BC9E-C8F927138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4" name="Freeform 260">
              <a:extLst>
                <a:ext uri="{FF2B5EF4-FFF2-40B4-BE49-F238E27FC236}">
                  <a16:creationId xmlns:a16="http://schemas.microsoft.com/office/drawing/2014/main" id="{6DAF4BB0-8940-1F4A-A107-119C9E6721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" name="Freeform 261">
              <a:extLst>
                <a:ext uri="{FF2B5EF4-FFF2-40B4-BE49-F238E27FC236}">
                  <a16:creationId xmlns:a16="http://schemas.microsoft.com/office/drawing/2014/main" id="{1CDBB46F-FB83-4647-9677-113AEEF777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6" name="Freeform 262">
              <a:extLst>
                <a:ext uri="{FF2B5EF4-FFF2-40B4-BE49-F238E27FC236}">
                  <a16:creationId xmlns:a16="http://schemas.microsoft.com/office/drawing/2014/main" id="{6BF1FA8C-A82C-4347-BC62-7177BC046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7" name="Freeform 263">
              <a:extLst>
                <a:ext uri="{FF2B5EF4-FFF2-40B4-BE49-F238E27FC236}">
                  <a16:creationId xmlns:a16="http://schemas.microsoft.com/office/drawing/2014/main" id="{2C5B8E50-FC46-6949-9699-445FB7B0C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8303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General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4B8B5B-9B5F-E048-B1C3-F50719D0B7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0568E8B-C552-5E4F-AB07-E460670D9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CCBA33-E6E0-384E-90A8-EAE66CFDCE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8498F2-7E45-BB45-87B1-0F67E22B7AAF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EF3CF3-F3EE-914F-81EE-3273958530A7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</a:rPr>
              <a:t>#</a:t>
            </a:r>
            <a:r>
              <a:rPr lang="en-US" sz="1400" err="1">
                <a:solidFill>
                  <a:schemeClr val="bg1"/>
                </a:solidFill>
              </a:rPr>
              <a:t>UniversalHealth</a:t>
            </a:r>
            <a:endParaRPr lang="en-US" sz="1400">
              <a:solidFill>
                <a:schemeClr val="bg1"/>
              </a:solidFill>
            </a:endParaRPr>
          </a:p>
        </p:txBody>
      </p:sp>
      <p:grpSp>
        <p:nvGrpSpPr>
          <p:cNvPr id="154" name="Group 3">
            <a:extLst>
              <a:ext uri="{FF2B5EF4-FFF2-40B4-BE49-F238E27FC236}">
                <a16:creationId xmlns:a16="http://schemas.microsoft.com/office/drawing/2014/main" id="{E85FE044-E948-914B-9E0B-9F41FC6FFA9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5" name="Freeform 140">
              <a:extLst>
                <a:ext uri="{FF2B5EF4-FFF2-40B4-BE49-F238E27FC236}">
                  <a16:creationId xmlns:a16="http://schemas.microsoft.com/office/drawing/2014/main" id="{CDB5C7A2-A1AD-4045-8BF7-479567854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141">
              <a:extLst>
                <a:ext uri="{FF2B5EF4-FFF2-40B4-BE49-F238E27FC236}">
                  <a16:creationId xmlns:a16="http://schemas.microsoft.com/office/drawing/2014/main" id="{885C332F-C5BE-FA42-AF3F-A4C304338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Freeform 142">
              <a:extLst>
                <a:ext uri="{FF2B5EF4-FFF2-40B4-BE49-F238E27FC236}">
                  <a16:creationId xmlns:a16="http://schemas.microsoft.com/office/drawing/2014/main" id="{91598D91-59CF-9143-BB89-13D3726E1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3">
              <a:extLst>
                <a:ext uri="{FF2B5EF4-FFF2-40B4-BE49-F238E27FC236}">
                  <a16:creationId xmlns:a16="http://schemas.microsoft.com/office/drawing/2014/main" id="{9D4B0B4A-47A8-9F41-953F-9CF178786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4">
              <a:extLst>
                <a:ext uri="{FF2B5EF4-FFF2-40B4-BE49-F238E27FC236}">
                  <a16:creationId xmlns:a16="http://schemas.microsoft.com/office/drawing/2014/main" id="{C9F3D1C0-C451-7E4D-997C-12CE2A1DFE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5">
              <a:extLst>
                <a:ext uri="{FF2B5EF4-FFF2-40B4-BE49-F238E27FC236}">
                  <a16:creationId xmlns:a16="http://schemas.microsoft.com/office/drawing/2014/main" id="{83AFBF76-59BE-1548-9378-B613E9B103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6">
              <a:extLst>
                <a:ext uri="{FF2B5EF4-FFF2-40B4-BE49-F238E27FC236}">
                  <a16:creationId xmlns:a16="http://schemas.microsoft.com/office/drawing/2014/main" id="{22408195-B3B6-494B-A752-304DFE98B9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7">
              <a:extLst>
                <a:ext uri="{FF2B5EF4-FFF2-40B4-BE49-F238E27FC236}">
                  <a16:creationId xmlns:a16="http://schemas.microsoft.com/office/drawing/2014/main" id="{2B44C276-EF66-8C43-91C2-6FC04BCDE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48">
              <a:extLst>
                <a:ext uri="{FF2B5EF4-FFF2-40B4-BE49-F238E27FC236}">
                  <a16:creationId xmlns:a16="http://schemas.microsoft.com/office/drawing/2014/main" id="{A7368645-E394-6E48-80F2-0F7203CB6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49">
              <a:extLst>
                <a:ext uri="{FF2B5EF4-FFF2-40B4-BE49-F238E27FC236}">
                  <a16:creationId xmlns:a16="http://schemas.microsoft.com/office/drawing/2014/main" id="{478678C3-9ED1-6649-B28E-BFDED7316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50">
              <a:extLst>
                <a:ext uri="{FF2B5EF4-FFF2-40B4-BE49-F238E27FC236}">
                  <a16:creationId xmlns:a16="http://schemas.microsoft.com/office/drawing/2014/main" id="{E254FA76-689A-6746-8A58-AA8CAA8C3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51">
              <a:extLst>
                <a:ext uri="{FF2B5EF4-FFF2-40B4-BE49-F238E27FC236}">
                  <a16:creationId xmlns:a16="http://schemas.microsoft.com/office/drawing/2014/main" id="{BB1AA389-CCA1-E64E-AA95-0F5ACBED75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2">
              <a:extLst>
                <a:ext uri="{FF2B5EF4-FFF2-40B4-BE49-F238E27FC236}">
                  <a16:creationId xmlns:a16="http://schemas.microsoft.com/office/drawing/2014/main" id="{97B6D12F-9068-0543-AADA-40042F1B1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3">
              <a:extLst>
                <a:ext uri="{FF2B5EF4-FFF2-40B4-BE49-F238E27FC236}">
                  <a16:creationId xmlns:a16="http://schemas.microsoft.com/office/drawing/2014/main" id="{CC106C30-42CF-F843-B17A-E7A7FE0042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4">
              <a:extLst>
                <a:ext uri="{FF2B5EF4-FFF2-40B4-BE49-F238E27FC236}">
                  <a16:creationId xmlns:a16="http://schemas.microsoft.com/office/drawing/2014/main" id="{DF162F4E-3E66-7C45-8214-C29E2BD5CE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5">
              <a:extLst>
                <a:ext uri="{FF2B5EF4-FFF2-40B4-BE49-F238E27FC236}">
                  <a16:creationId xmlns:a16="http://schemas.microsoft.com/office/drawing/2014/main" id="{4F35F618-5FD6-8246-8D1D-C79EDF811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6">
              <a:extLst>
                <a:ext uri="{FF2B5EF4-FFF2-40B4-BE49-F238E27FC236}">
                  <a16:creationId xmlns:a16="http://schemas.microsoft.com/office/drawing/2014/main" id="{137B860F-DB3D-8D47-AA20-7785C7127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7">
              <a:extLst>
                <a:ext uri="{FF2B5EF4-FFF2-40B4-BE49-F238E27FC236}">
                  <a16:creationId xmlns:a16="http://schemas.microsoft.com/office/drawing/2014/main" id="{CDB52467-FB0C-6241-86C1-4EC879663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58">
              <a:extLst>
                <a:ext uri="{FF2B5EF4-FFF2-40B4-BE49-F238E27FC236}">
                  <a16:creationId xmlns:a16="http://schemas.microsoft.com/office/drawing/2014/main" id="{C4382A23-8BAE-CC40-91A4-ED4CE1714A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59">
              <a:extLst>
                <a:ext uri="{FF2B5EF4-FFF2-40B4-BE49-F238E27FC236}">
                  <a16:creationId xmlns:a16="http://schemas.microsoft.com/office/drawing/2014/main" id="{7C01F87A-3326-6544-A4E6-0FFCF72FE7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60">
              <a:extLst>
                <a:ext uri="{FF2B5EF4-FFF2-40B4-BE49-F238E27FC236}">
                  <a16:creationId xmlns:a16="http://schemas.microsoft.com/office/drawing/2014/main" id="{84F361C9-BB8C-064D-B98A-7E8BF3C3B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61">
              <a:extLst>
                <a:ext uri="{FF2B5EF4-FFF2-40B4-BE49-F238E27FC236}">
                  <a16:creationId xmlns:a16="http://schemas.microsoft.com/office/drawing/2014/main" id="{C6077EB7-3F8C-5448-906E-FB431B6825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2">
              <a:extLst>
                <a:ext uri="{FF2B5EF4-FFF2-40B4-BE49-F238E27FC236}">
                  <a16:creationId xmlns:a16="http://schemas.microsoft.com/office/drawing/2014/main" id="{02F22FAF-06D9-6E4C-AB1D-A72C9A612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3">
              <a:extLst>
                <a:ext uri="{FF2B5EF4-FFF2-40B4-BE49-F238E27FC236}">
                  <a16:creationId xmlns:a16="http://schemas.microsoft.com/office/drawing/2014/main" id="{48C2CCE3-7F4F-114E-A0FF-9EC7A131E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4">
              <a:extLst>
                <a:ext uri="{FF2B5EF4-FFF2-40B4-BE49-F238E27FC236}">
                  <a16:creationId xmlns:a16="http://schemas.microsoft.com/office/drawing/2014/main" id="{366B21F0-E3BB-6B44-853A-22F40119D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5">
              <a:extLst>
                <a:ext uri="{FF2B5EF4-FFF2-40B4-BE49-F238E27FC236}">
                  <a16:creationId xmlns:a16="http://schemas.microsoft.com/office/drawing/2014/main" id="{506B390A-7552-824C-B484-17D5247684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6">
              <a:extLst>
                <a:ext uri="{FF2B5EF4-FFF2-40B4-BE49-F238E27FC236}">
                  <a16:creationId xmlns:a16="http://schemas.microsoft.com/office/drawing/2014/main" id="{FF2CE9A3-ED79-D840-A793-ACBA62B518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7">
              <a:extLst>
                <a:ext uri="{FF2B5EF4-FFF2-40B4-BE49-F238E27FC236}">
                  <a16:creationId xmlns:a16="http://schemas.microsoft.com/office/drawing/2014/main" id="{C851A4B2-21FE-2E4B-BF02-B611AC982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68">
              <a:extLst>
                <a:ext uri="{FF2B5EF4-FFF2-40B4-BE49-F238E27FC236}">
                  <a16:creationId xmlns:a16="http://schemas.microsoft.com/office/drawing/2014/main" id="{2B79BFF9-DCEF-394B-9BC9-D3E6018AF5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69">
              <a:extLst>
                <a:ext uri="{FF2B5EF4-FFF2-40B4-BE49-F238E27FC236}">
                  <a16:creationId xmlns:a16="http://schemas.microsoft.com/office/drawing/2014/main" id="{A8031197-B55E-A242-8D86-83D369025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70">
              <a:extLst>
                <a:ext uri="{FF2B5EF4-FFF2-40B4-BE49-F238E27FC236}">
                  <a16:creationId xmlns:a16="http://schemas.microsoft.com/office/drawing/2014/main" id="{0FA4C5EC-9B10-8F47-8A29-22826718D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71">
              <a:extLst>
                <a:ext uri="{FF2B5EF4-FFF2-40B4-BE49-F238E27FC236}">
                  <a16:creationId xmlns:a16="http://schemas.microsoft.com/office/drawing/2014/main" id="{5E87E1A0-1577-5646-8D35-7323F0AC4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2">
              <a:extLst>
                <a:ext uri="{FF2B5EF4-FFF2-40B4-BE49-F238E27FC236}">
                  <a16:creationId xmlns:a16="http://schemas.microsoft.com/office/drawing/2014/main" id="{986EAAB2-AD04-3E4F-832D-C4D91E5354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3">
              <a:extLst>
                <a:ext uri="{FF2B5EF4-FFF2-40B4-BE49-F238E27FC236}">
                  <a16:creationId xmlns:a16="http://schemas.microsoft.com/office/drawing/2014/main" id="{9D2E2907-3E94-6043-84D0-CF031D145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4">
              <a:extLst>
                <a:ext uri="{FF2B5EF4-FFF2-40B4-BE49-F238E27FC236}">
                  <a16:creationId xmlns:a16="http://schemas.microsoft.com/office/drawing/2014/main" id="{F0F7085A-E2E7-2843-A1F2-A867B07C8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5">
              <a:extLst>
                <a:ext uri="{FF2B5EF4-FFF2-40B4-BE49-F238E27FC236}">
                  <a16:creationId xmlns:a16="http://schemas.microsoft.com/office/drawing/2014/main" id="{D35FE101-F6C6-0749-8FDE-F3E50450AC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6">
              <a:extLst>
                <a:ext uri="{FF2B5EF4-FFF2-40B4-BE49-F238E27FC236}">
                  <a16:creationId xmlns:a16="http://schemas.microsoft.com/office/drawing/2014/main" id="{4B14BB13-7F9B-B94C-B116-F33F146A5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7">
              <a:extLst>
                <a:ext uri="{FF2B5EF4-FFF2-40B4-BE49-F238E27FC236}">
                  <a16:creationId xmlns:a16="http://schemas.microsoft.com/office/drawing/2014/main" id="{366C53A4-40A1-104D-ADB7-F6AC87B837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78">
              <a:extLst>
                <a:ext uri="{FF2B5EF4-FFF2-40B4-BE49-F238E27FC236}">
                  <a16:creationId xmlns:a16="http://schemas.microsoft.com/office/drawing/2014/main" id="{332D1555-B4A3-E14A-A140-1C27DB056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79">
              <a:extLst>
                <a:ext uri="{FF2B5EF4-FFF2-40B4-BE49-F238E27FC236}">
                  <a16:creationId xmlns:a16="http://schemas.microsoft.com/office/drawing/2014/main" id="{24928CE8-A53F-CD4F-B231-B6AEA8969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80">
              <a:extLst>
                <a:ext uri="{FF2B5EF4-FFF2-40B4-BE49-F238E27FC236}">
                  <a16:creationId xmlns:a16="http://schemas.microsoft.com/office/drawing/2014/main" id="{A5A73B9C-96AA-9E4D-8423-EDE8B6114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81">
              <a:extLst>
                <a:ext uri="{FF2B5EF4-FFF2-40B4-BE49-F238E27FC236}">
                  <a16:creationId xmlns:a16="http://schemas.microsoft.com/office/drawing/2014/main" id="{FF322F35-763F-814F-B057-9648A5093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2">
              <a:extLst>
                <a:ext uri="{FF2B5EF4-FFF2-40B4-BE49-F238E27FC236}">
                  <a16:creationId xmlns:a16="http://schemas.microsoft.com/office/drawing/2014/main" id="{FA8E52FA-B516-0D48-AFC3-1B614C6F4C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3">
              <a:extLst>
                <a:ext uri="{FF2B5EF4-FFF2-40B4-BE49-F238E27FC236}">
                  <a16:creationId xmlns:a16="http://schemas.microsoft.com/office/drawing/2014/main" id="{B5157666-ACC3-D345-9895-316CC0A537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4">
              <a:extLst>
                <a:ext uri="{FF2B5EF4-FFF2-40B4-BE49-F238E27FC236}">
                  <a16:creationId xmlns:a16="http://schemas.microsoft.com/office/drawing/2014/main" id="{99D0B3D4-8062-5C44-8C52-59B6A6CF4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5">
              <a:extLst>
                <a:ext uri="{FF2B5EF4-FFF2-40B4-BE49-F238E27FC236}">
                  <a16:creationId xmlns:a16="http://schemas.microsoft.com/office/drawing/2014/main" id="{96FFB6BF-B60B-4F4D-8B47-DFF00A4D7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6">
              <a:extLst>
                <a:ext uri="{FF2B5EF4-FFF2-40B4-BE49-F238E27FC236}">
                  <a16:creationId xmlns:a16="http://schemas.microsoft.com/office/drawing/2014/main" id="{B5DBFDF9-4BB9-9440-BDC8-1D9A39E46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7">
              <a:extLst>
                <a:ext uri="{FF2B5EF4-FFF2-40B4-BE49-F238E27FC236}">
                  <a16:creationId xmlns:a16="http://schemas.microsoft.com/office/drawing/2014/main" id="{24BD5E59-1B0F-C74E-BD5C-A0D5F56B9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88">
              <a:extLst>
                <a:ext uri="{FF2B5EF4-FFF2-40B4-BE49-F238E27FC236}">
                  <a16:creationId xmlns:a16="http://schemas.microsoft.com/office/drawing/2014/main" id="{6131E80A-397C-2143-A2CB-C71939DDA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89">
              <a:extLst>
                <a:ext uri="{FF2B5EF4-FFF2-40B4-BE49-F238E27FC236}">
                  <a16:creationId xmlns:a16="http://schemas.microsoft.com/office/drawing/2014/main" id="{ECA1595D-5A9E-9448-A8C5-6CBB19AF3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90">
              <a:extLst>
                <a:ext uri="{FF2B5EF4-FFF2-40B4-BE49-F238E27FC236}">
                  <a16:creationId xmlns:a16="http://schemas.microsoft.com/office/drawing/2014/main" id="{37723F1A-9E85-7947-8CEB-88F81C7A9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91">
              <a:extLst>
                <a:ext uri="{FF2B5EF4-FFF2-40B4-BE49-F238E27FC236}">
                  <a16:creationId xmlns:a16="http://schemas.microsoft.com/office/drawing/2014/main" id="{DC7A34B3-A826-0E42-8B6F-E150EE2FD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2">
              <a:extLst>
                <a:ext uri="{FF2B5EF4-FFF2-40B4-BE49-F238E27FC236}">
                  <a16:creationId xmlns:a16="http://schemas.microsoft.com/office/drawing/2014/main" id="{CF7AC23C-A574-254C-8BD9-FB6D48981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3">
              <a:extLst>
                <a:ext uri="{FF2B5EF4-FFF2-40B4-BE49-F238E27FC236}">
                  <a16:creationId xmlns:a16="http://schemas.microsoft.com/office/drawing/2014/main" id="{2D948331-3727-2547-A3C5-2A9671404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4">
              <a:extLst>
                <a:ext uri="{FF2B5EF4-FFF2-40B4-BE49-F238E27FC236}">
                  <a16:creationId xmlns:a16="http://schemas.microsoft.com/office/drawing/2014/main" id="{C2DC03D5-65EF-4F44-9031-D92AC7B07D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5">
              <a:extLst>
                <a:ext uri="{FF2B5EF4-FFF2-40B4-BE49-F238E27FC236}">
                  <a16:creationId xmlns:a16="http://schemas.microsoft.com/office/drawing/2014/main" id="{839FDC8B-BD26-1146-A9BB-53864319E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6">
              <a:extLst>
                <a:ext uri="{FF2B5EF4-FFF2-40B4-BE49-F238E27FC236}">
                  <a16:creationId xmlns:a16="http://schemas.microsoft.com/office/drawing/2014/main" id="{47288BE8-D987-F543-A4CE-84FEF6E43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7">
              <a:extLst>
                <a:ext uri="{FF2B5EF4-FFF2-40B4-BE49-F238E27FC236}">
                  <a16:creationId xmlns:a16="http://schemas.microsoft.com/office/drawing/2014/main" id="{43984C24-B676-FE43-AB97-4AE2FB889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198">
              <a:extLst>
                <a:ext uri="{FF2B5EF4-FFF2-40B4-BE49-F238E27FC236}">
                  <a16:creationId xmlns:a16="http://schemas.microsoft.com/office/drawing/2014/main" id="{39364502-EB8C-164A-A034-3DF5C9678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199">
              <a:extLst>
                <a:ext uri="{FF2B5EF4-FFF2-40B4-BE49-F238E27FC236}">
                  <a16:creationId xmlns:a16="http://schemas.microsoft.com/office/drawing/2014/main" id="{410A381A-0544-A144-A05E-384A4F0DF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200">
              <a:extLst>
                <a:ext uri="{FF2B5EF4-FFF2-40B4-BE49-F238E27FC236}">
                  <a16:creationId xmlns:a16="http://schemas.microsoft.com/office/drawing/2014/main" id="{EA9DD182-AF90-2C48-8C71-00AFB3909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201">
              <a:extLst>
                <a:ext uri="{FF2B5EF4-FFF2-40B4-BE49-F238E27FC236}">
                  <a16:creationId xmlns:a16="http://schemas.microsoft.com/office/drawing/2014/main" id="{6FBB1B1C-9095-8F4F-8A5B-B574669EF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2">
              <a:extLst>
                <a:ext uri="{FF2B5EF4-FFF2-40B4-BE49-F238E27FC236}">
                  <a16:creationId xmlns:a16="http://schemas.microsoft.com/office/drawing/2014/main" id="{2FA9FBD6-9ECF-3B4A-AE6E-BE170CCE92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3">
              <a:extLst>
                <a:ext uri="{FF2B5EF4-FFF2-40B4-BE49-F238E27FC236}">
                  <a16:creationId xmlns:a16="http://schemas.microsoft.com/office/drawing/2014/main" id="{22B81403-1BF2-1E42-A2C9-2A4963B14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4">
              <a:extLst>
                <a:ext uri="{FF2B5EF4-FFF2-40B4-BE49-F238E27FC236}">
                  <a16:creationId xmlns:a16="http://schemas.microsoft.com/office/drawing/2014/main" id="{1DB10567-F510-6145-883E-15F0E2924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5">
              <a:extLst>
                <a:ext uri="{FF2B5EF4-FFF2-40B4-BE49-F238E27FC236}">
                  <a16:creationId xmlns:a16="http://schemas.microsoft.com/office/drawing/2014/main" id="{AC55EF7E-D73F-A44F-890C-44B8A7C0E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6">
              <a:extLst>
                <a:ext uri="{FF2B5EF4-FFF2-40B4-BE49-F238E27FC236}">
                  <a16:creationId xmlns:a16="http://schemas.microsoft.com/office/drawing/2014/main" id="{B0223F4C-7470-3342-B4B7-72047D0FA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7">
              <a:extLst>
                <a:ext uri="{FF2B5EF4-FFF2-40B4-BE49-F238E27FC236}">
                  <a16:creationId xmlns:a16="http://schemas.microsoft.com/office/drawing/2014/main" id="{EA52394D-1B96-6244-A422-A4893B59A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08">
              <a:extLst>
                <a:ext uri="{FF2B5EF4-FFF2-40B4-BE49-F238E27FC236}">
                  <a16:creationId xmlns:a16="http://schemas.microsoft.com/office/drawing/2014/main" id="{A86FC5FB-F128-CB41-9DD3-11C268EC6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09">
              <a:extLst>
                <a:ext uri="{FF2B5EF4-FFF2-40B4-BE49-F238E27FC236}">
                  <a16:creationId xmlns:a16="http://schemas.microsoft.com/office/drawing/2014/main" id="{EEEE105E-8B84-DC4B-AD9F-8D242B40E2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10">
              <a:extLst>
                <a:ext uri="{FF2B5EF4-FFF2-40B4-BE49-F238E27FC236}">
                  <a16:creationId xmlns:a16="http://schemas.microsoft.com/office/drawing/2014/main" id="{0A177B65-5B71-1B4C-9AC6-9F1ED9901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11">
              <a:extLst>
                <a:ext uri="{FF2B5EF4-FFF2-40B4-BE49-F238E27FC236}">
                  <a16:creationId xmlns:a16="http://schemas.microsoft.com/office/drawing/2014/main" id="{26F9A588-9B56-814D-9D0C-9CCFE59DB1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2">
              <a:extLst>
                <a:ext uri="{FF2B5EF4-FFF2-40B4-BE49-F238E27FC236}">
                  <a16:creationId xmlns:a16="http://schemas.microsoft.com/office/drawing/2014/main" id="{A759CAEF-E308-6A4C-9570-AAA6C9349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3">
              <a:extLst>
                <a:ext uri="{FF2B5EF4-FFF2-40B4-BE49-F238E27FC236}">
                  <a16:creationId xmlns:a16="http://schemas.microsoft.com/office/drawing/2014/main" id="{2D5DFB2F-E510-2343-BE8A-3268252E4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4">
              <a:extLst>
                <a:ext uri="{FF2B5EF4-FFF2-40B4-BE49-F238E27FC236}">
                  <a16:creationId xmlns:a16="http://schemas.microsoft.com/office/drawing/2014/main" id="{6850D884-82AE-A648-BDCC-B8EC9F3EE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5">
              <a:extLst>
                <a:ext uri="{FF2B5EF4-FFF2-40B4-BE49-F238E27FC236}">
                  <a16:creationId xmlns:a16="http://schemas.microsoft.com/office/drawing/2014/main" id="{DB65ED47-3528-B846-8F74-FAF132FD4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6">
              <a:extLst>
                <a:ext uri="{FF2B5EF4-FFF2-40B4-BE49-F238E27FC236}">
                  <a16:creationId xmlns:a16="http://schemas.microsoft.com/office/drawing/2014/main" id="{FD7DCA3D-CD4E-C641-81F4-34416E90A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7">
              <a:extLst>
                <a:ext uri="{FF2B5EF4-FFF2-40B4-BE49-F238E27FC236}">
                  <a16:creationId xmlns:a16="http://schemas.microsoft.com/office/drawing/2014/main" id="{2C3B5E6A-E261-5947-9189-E36EB53C6E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18">
              <a:extLst>
                <a:ext uri="{FF2B5EF4-FFF2-40B4-BE49-F238E27FC236}">
                  <a16:creationId xmlns:a16="http://schemas.microsoft.com/office/drawing/2014/main" id="{9797CF94-EDF4-6440-891B-0A53E67E8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19">
              <a:extLst>
                <a:ext uri="{FF2B5EF4-FFF2-40B4-BE49-F238E27FC236}">
                  <a16:creationId xmlns:a16="http://schemas.microsoft.com/office/drawing/2014/main" id="{F2BC964C-D950-F34F-BA92-72FBEBB56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20">
              <a:extLst>
                <a:ext uri="{FF2B5EF4-FFF2-40B4-BE49-F238E27FC236}">
                  <a16:creationId xmlns:a16="http://schemas.microsoft.com/office/drawing/2014/main" id="{70510132-F104-4842-8204-0D697A232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21">
              <a:extLst>
                <a:ext uri="{FF2B5EF4-FFF2-40B4-BE49-F238E27FC236}">
                  <a16:creationId xmlns:a16="http://schemas.microsoft.com/office/drawing/2014/main" id="{0D8CAE28-576D-2841-A336-7A126CAB1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2">
              <a:extLst>
                <a:ext uri="{FF2B5EF4-FFF2-40B4-BE49-F238E27FC236}">
                  <a16:creationId xmlns:a16="http://schemas.microsoft.com/office/drawing/2014/main" id="{71ABAFCC-F438-8741-A957-8AEB1DF44E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3">
              <a:extLst>
                <a:ext uri="{FF2B5EF4-FFF2-40B4-BE49-F238E27FC236}">
                  <a16:creationId xmlns:a16="http://schemas.microsoft.com/office/drawing/2014/main" id="{0A855A51-E5D6-D747-9CA0-050DDBCBDF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4">
              <a:extLst>
                <a:ext uri="{FF2B5EF4-FFF2-40B4-BE49-F238E27FC236}">
                  <a16:creationId xmlns:a16="http://schemas.microsoft.com/office/drawing/2014/main" id="{4E4CFDD0-0AFB-0747-9C27-485DAD192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5">
              <a:extLst>
                <a:ext uri="{FF2B5EF4-FFF2-40B4-BE49-F238E27FC236}">
                  <a16:creationId xmlns:a16="http://schemas.microsoft.com/office/drawing/2014/main" id="{E0131769-89D2-1E46-B821-F3F74AE3A2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6">
              <a:extLst>
                <a:ext uri="{FF2B5EF4-FFF2-40B4-BE49-F238E27FC236}">
                  <a16:creationId xmlns:a16="http://schemas.microsoft.com/office/drawing/2014/main" id="{B7B41340-4773-C14B-8327-94750F21E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7">
              <a:extLst>
                <a:ext uri="{FF2B5EF4-FFF2-40B4-BE49-F238E27FC236}">
                  <a16:creationId xmlns:a16="http://schemas.microsoft.com/office/drawing/2014/main" id="{787503C2-350A-3444-A9E0-D23131E73B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28">
              <a:extLst>
                <a:ext uri="{FF2B5EF4-FFF2-40B4-BE49-F238E27FC236}">
                  <a16:creationId xmlns:a16="http://schemas.microsoft.com/office/drawing/2014/main" id="{0520E42A-DE59-3849-A4BD-3B6FC906DC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29">
              <a:extLst>
                <a:ext uri="{FF2B5EF4-FFF2-40B4-BE49-F238E27FC236}">
                  <a16:creationId xmlns:a16="http://schemas.microsoft.com/office/drawing/2014/main" id="{0E406423-1F2F-4143-8BAD-E7E906FA3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30">
              <a:extLst>
                <a:ext uri="{FF2B5EF4-FFF2-40B4-BE49-F238E27FC236}">
                  <a16:creationId xmlns:a16="http://schemas.microsoft.com/office/drawing/2014/main" id="{1B191DA4-F219-C14E-BB91-FCE49FCA88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31">
              <a:extLst>
                <a:ext uri="{FF2B5EF4-FFF2-40B4-BE49-F238E27FC236}">
                  <a16:creationId xmlns:a16="http://schemas.microsoft.com/office/drawing/2014/main" id="{E42BDC82-134D-1A44-9BF7-5739771D8E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2">
              <a:extLst>
                <a:ext uri="{FF2B5EF4-FFF2-40B4-BE49-F238E27FC236}">
                  <a16:creationId xmlns:a16="http://schemas.microsoft.com/office/drawing/2014/main" id="{439E84E3-0EE2-D447-A888-DCB7F9258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3">
              <a:extLst>
                <a:ext uri="{FF2B5EF4-FFF2-40B4-BE49-F238E27FC236}">
                  <a16:creationId xmlns:a16="http://schemas.microsoft.com/office/drawing/2014/main" id="{96CFCE7D-F2DD-8346-86CA-AA77F087C3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4">
              <a:extLst>
                <a:ext uri="{FF2B5EF4-FFF2-40B4-BE49-F238E27FC236}">
                  <a16:creationId xmlns:a16="http://schemas.microsoft.com/office/drawing/2014/main" id="{A07979CB-2460-974F-8605-C9DBC4439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5">
              <a:extLst>
                <a:ext uri="{FF2B5EF4-FFF2-40B4-BE49-F238E27FC236}">
                  <a16:creationId xmlns:a16="http://schemas.microsoft.com/office/drawing/2014/main" id="{4FF21154-B846-394C-BFBC-FC3D43436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6">
              <a:extLst>
                <a:ext uri="{FF2B5EF4-FFF2-40B4-BE49-F238E27FC236}">
                  <a16:creationId xmlns:a16="http://schemas.microsoft.com/office/drawing/2014/main" id="{18650B1D-466B-A34C-820D-452F6E9D4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7">
              <a:extLst>
                <a:ext uri="{FF2B5EF4-FFF2-40B4-BE49-F238E27FC236}">
                  <a16:creationId xmlns:a16="http://schemas.microsoft.com/office/drawing/2014/main" id="{A049326B-4B71-E644-982A-1B007C709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38">
              <a:extLst>
                <a:ext uri="{FF2B5EF4-FFF2-40B4-BE49-F238E27FC236}">
                  <a16:creationId xmlns:a16="http://schemas.microsoft.com/office/drawing/2014/main" id="{616A9551-6FB6-B741-B811-AC20959C6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39">
              <a:extLst>
                <a:ext uri="{FF2B5EF4-FFF2-40B4-BE49-F238E27FC236}">
                  <a16:creationId xmlns:a16="http://schemas.microsoft.com/office/drawing/2014/main" id="{98C9FF5D-26D5-3040-9F70-B28F8503D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40">
              <a:extLst>
                <a:ext uri="{FF2B5EF4-FFF2-40B4-BE49-F238E27FC236}">
                  <a16:creationId xmlns:a16="http://schemas.microsoft.com/office/drawing/2014/main" id="{35F02D0F-3A0D-DE4C-BF92-3B47F45B9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41">
              <a:extLst>
                <a:ext uri="{FF2B5EF4-FFF2-40B4-BE49-F238E27FC236}">
                  <a16:creationId xmlns:a16="http://schemas.microsoft.com/office/drawing/2014/main" id="{07A2D9CD-FC7A-F049-8F14-997A21D7E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2">
              <a:extLst>
                <a:ext uri="{FF2B5EF4-FFF2-40B4-BE49-F238E27FC236}">
                  <a16:creationId xmlns:a16="http://schemas.microsoft.com/office/drawing/2014/main" id="{0C91E412-AF19-1844-9EA6-37713B5614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3">
              <a:extLst>
                <a:ext uri="{FF2B5EF4-FFF2-40B4-BE49-F238E27FC236}">
                  <a16:creationId xmlns:a16="http://schemas.microsoft.com/office/drawing/2014/main" id="{E61A5982-7907-B240-AAC8-8F074E2A87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4">
              <a:extLst>
                <a:ext uri="{FF2B5EF4-FFF2-40B4-BE49-F238E27FC236}">
                  <a16:creationId xmlns:a16="http://schemas.microsoft.com/office/drawing/2014/main" id="{53F69638-E5CB-0D47-A0F8-D53EB883AF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5">
              <a:extLst>
                <a:ext uri="{FF2B5EF4-FFF2-40B4-BE49-F238E27FC236}">
                  <a16:creationId xmlns:a16="http://schemas.microsoft.com/office/drawing/2014/main" id="{65550BD4-077A-DD44-A1E0-24DA6F5525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6">
              <a:extLst>
                <a:ext uri="{FF2B5EF4-FFF2-40B4-BE49-F238E27FC236}">
                  <a16:creationId xmlns:a16="http://schemas.microsoft.com/office/drawing/2014/main" id="{3F1E7962-7F3D-F347-B7ED-FB9188EB65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7">
              <a:extLst>
                <a:ext uri="{FF2B5EF4-FFF2-40B4-BE49-F238E27FC236}">
                  <a16:creationId xmlns:a16="http://schemas.microsoft.com/office/drawing/2014/main" id="{6675DD1D-87F6-0E41-B997-152648AD4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48">
              <a:extLst>
                <a:ext uri="{FF2B5EF4-FFF2-40B4-BE49-F238E27FC236}">
                  <a16:creationId xmlns:a16="http://schemas.microsoft.com/office/drawing/2014/main" id="{1BD6D531-00F0-EA4D-9B1B-7A0C38D4F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49">
              <a:extLst>
                <a:ext uri="{FF2B5EF4-FFF2-40B4-BE49-F238E27FC236}">
                  <a16:creationId xmlns:a16="http://schemas.microsoft.com/office/drawing/2014/main" id="{059E2DEA-FB3E-4C40-AC70-BD5EB84B8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50">
              <a:extLst>
                <a:ext uri="{FF2B5EF4-FFF2-40B4-BE49-F238E27FC236}">
                  <a16:creationId xmlns:a16="http://schemas.microsoft.com/office/drawing/2014/main" id="{FCD6FE06-3506-0349-BA4F-6622A19E0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51">
              <a:extLst>
                <a:ext uri="{FF2B5EF4-FFF2-40B4-BE49-F238E27FC236}">
                  <a16:creationId xmlns:a16="http://schemas.microsoft.com/office/drawing/2014/main" id="{7F0BAA94-2CBB-7145-A2A9-592EF5145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2">
              <a:extLst>
                <a:ext uri="{FF2B5EF4-FFF2-40B4-BE49-F238E27FC236}">
                  <a16:creationId xmlns:a16="http://schemas.microsoft.com/office/drawing/2014/main" id="{73F1847E-D114-9B44-98ED-4B0DDAB82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3">
              <a:extLst>
                <a:ext uri="{FF2B5EF4-FFF2-40B4-BE49-F238E27FC236}">
                  <a16:creationId xmlns:a16="http://schemas.microsoft.com/office/drawing/2014/main" id="{8D34E264-A48F-A248-BCC8-248AAC26F1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4">
              <a:extLst>
                <a:ext uri="{FF2B5EF4-FFF2-40B4-BE49-F238E27FC236}">
                  <a16:creationId xmlns:a16="http://schemas.microsoft.com/office/drawing/2014/main" id="{7C717E0E-2529-3541-BACC-D8DCEFEBEE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5">
              <a:extLst>
                <a:ext uri="{FF2B5EF4-FFF2-40B4-BE49-F238E27FC236}">
                  <a16:creationId xmlns:a16="http://schemas.microsoft.com/office/drawing/2014/main" id="{969AF596-343C-3F4D-A106-27450071E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6">
              <a:extLst>
                <a:ext uri="{FF2B5EF4-FFF2-40B4-BE49-F238E27FC236}">
                  <a16:creationId xmlns:a16="http://schemas.microsoft.com/office/drawing/2014/main" id="{F9C7D9EB-339D-1549-B10C-37BBCC449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7">
              <a:extLst>
                <a:ext uri="{FF2B5EF4-FFF2-40B4-BE49-F238E27FC236}">
                  <a16:creationId xmlns:a16="http://schemas.microsoft.com/office/drawing/2014/main" id="{F4A0C75C-A68A-F246-AF7D-5EE4AED151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58">
              <a:extLst>
                <a:ext uri="{FF2B5EF4-FFF2-40B4-BE49-F238E27FC236}">
                  <a16:creationId xmlns:a16="http://schemas.microsoft.com/office/drawing/2014/main" id="{330B9409-37BD-F045-9C9D-DBC4E88A7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59">
              <a:extLst>
                <a:ext uri="{FF2B5EF4-FFF2-40B4-BE49-F238E27FC236}">
                  <a16:creationId xmlns:a16="http://schemas.microsoft.com/office/drawing/2014/main" id="{EAD13729-780B-4943-BC62-650FC80E2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60">
              <a:extLst>
                <a:ext uri="{FF2B5EF4-FFF2-40B4-BE49-F238E27FC236}">
                  <a16:creationId xmlns:a16="http://schemas.microsoft.com/office/drawing/2014/main" id="{D6926D4E-A444-2146-AC53-88F66422B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61">
              <a:extLst>
                <a:ext uri="{FF2B5EF4-FFF2-40B4-BE49-F238E27FC236}">
                  <a16:creationId xmlns:a16="http://schemas.microsoft.com/office/drawing/2014/main" id="{BD0EE19A-438D-EA4B-83B8-7F6748D33F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Freeform 262">
              <a:extLst>
                <a:ext uri="{FF2B5EF4-FFF2-40B4-BE49-F238E27FC236}">
                  <a16:creationId xmlns:a16="http://schemas.microsoft.com/office/drawing/2014/main" id="{4D3C1228-4145-FE45-B4C1-0F7AEA8A03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Freeform 263">
              <a:extLst>
                <a:ext uri="{FF2B5EF4-FFF2-40B4-BE49-F238E27FC236}">
                  <a16:creationId xmlns:a16="http://schemas.microsoft.com/office/drawing/2014/main" id="{6EECA814-1722-3C44-8691-DEC331EC7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37C701-9021-9B48-B6E2-EF064D2D7E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3C139E-C1A2-974C-9251-5CB501243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48CEA-885D-5C4E-A5CD-C931F1E95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80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73" r:id="rId2"/>
    <p:sldLayoutId id="2147483977" r:id="rId3"/>
    <p:sldLayoutId id="2147483979" r:id="rId4"/>
    <p:sldLayoutId id="2147483975" r:id="rId5"/>
    <p:sldLayoutId id="2147483976" r:id="rId6"/>
    <p:sldLayoutId id="2147483981" r:id="rId7"/>
    <p:sldLayoutId id="2147483978" r:id="rId8"/>
    <p:sldLayoutId id="2147483972" r:id="rId9"/>
    <p:sldLayoutId id="2147483922" r:id="rId10"/>
    <p:sldLayoutId id="2147483983" r:id="rId11"/>
    <p:sldLayoutId id="2147483984" r:id="rId12"/>
    <p:sldLayoutId id="2147483985" r:id="rId13"/>
    <p:sldLayoutId id="2147483989" r:id="rId14"/>
    <p:sldLayoutId id="2147484004" r:id="rId15"/>
    <p:sldLayoutId id="2147484003" r:id="rId16"/>
    <p:sldLayoutId id="2147484005" r:id="rId17"/>
    <p:sldLayoutId id="2147484006" r:id="rId18"/>
    <p:sldLayoutId id="2147484007" r:id="rId19"/>
    <p:sldLayoutId id="2147483986" r:id="rId20"/>
    <p:sldLayoutId id="2147483987" r:id="rId21"/>
    <p:sldLayoutId id="2147483988" r:id="rId22"/>
    <p:sldLayoutId id="2147483991" r:id="rId23"/>
    <p:sldLayoutId id="2147483992" r:id="rId24"/>
    <p:sldLayoutId id="2147483993" r:id="rId25"/>
    <p:sldLayoutId id="2147483996" r:id="rId26"/>
    <p:sldLayoutId id="2147483997" r:id="rId27"/>
    <p:sldLayoutId id="2147483998" r:id="rId28"/>
    <p:sldLayoutId id="2147483999" r:id="rId29"/>
    <p:sldLayoutId id="2147484000" r:id="rId30"/>
    <p:sldLayoutId id="2147484001" r:id="rId31"/>
    <p:sldLayoutId id="2147484002" r:id="rId32"/>
    <p:sldLayoutId id="2147483982" r:id="rId33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ECA414-CF36-9FFE-72A4-D1A0D17E6E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s-CO"/>
              <a:t>Concepto general de control de versiones</a:t>
            </a:r>
            <a:endParaRPr lang="es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4D9382-1554-B544-FB09-F375817A70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s-CL"/>
              <a:t>Curso R avanzado CIM-PAHO</a:t>
            </a:r>
          </a:p>
          <a:p>
            <a:endParaRPr lang="es-C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A56E6-D6A1-5782-1170-42C02DA28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558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CEC3C7-CE88-78F6-28AE-FBCB862DB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Buenas practicas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A8839C-ACDF-4F5A-04B0-16BD1ACA4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783186" cy="410749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s-CO" sz="4000"/>
              <a:t>Hacer comentarios y ajustes de un solo aspecto de la estructura a la vez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CO" sz="4000"/>
              <a:t>Agregar mensajes de actualizaciones detallados y concretos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CO" sz="4000"/>
              <a:t>Hacer envíos y descargas de actualización frecuentemente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C130AD-3B65-B8E0-8B40-0C1569DFDD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4419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58733719-AC1D-A05D-BFC5-555D7AB113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2481" y="3291979"/>
            <a:ext cx="10587038" cy="763139"/>
          </a:xfrm>
        </p:spPr>
        <p:txBody>
          <a:bodyPr/>
          <a:lstStyle/>
          <a:p>
            <a:r>
              <a:rPr lang="es-CO"/>
              <a:t>Muchas Gracias</a:t>
            </a:r>
          </a:p>
        </p:txBody>
      </p:sp>
    </p:spTree>
    <p:extLst>
      <p:ext uri="{BB962C8B-B14F-4D97-AF65-F5344CB8AC3E}">
        <p14:creationId xmlns:p14="http://schemas.microsoft.com/office/powerpoint/2010/main" val="3928895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CD08F2D-0B0C-F3B4-1BA3-63AFA742E5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6" name="Picture 2" descr="RETO EXTREMO difícil de superar: encuentra las 3 diferencias entre los  perritos">
            <a:extLst>
              <a:ext uri="{FF2B5EF4-FFF2-40B4-BE49-F238E27FC236}">
                <a16:creationId xmlns:a16="http://schemas.microsoft.com/office/drawing/2014/main" id="{1F1D7B44-E11C-F4AB-EDFC-A6ED4F3EB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080" y="1214056"/>
            <a:ext cx="8067839" cy="442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8648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8B96530-80E8-A45D-0EAF-919EDF962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E31CACB-D515-AAD2-C18C-7C185BE52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11" y="584264"/>
            <a:ext cx="8474361" cy="455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56772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3F29842-B2D4-5D2A-9020-DD898E6958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1669713-2A0B-AEDD-DEF2-DE1853B60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543" y="437253"/>
            <a:ext cx="7129063" cy="267926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7F27E62-07D2-03AC-2614-68F7E8D53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6544" y="3597120"/>
            <a:ext cx="7129063" cy="2081304"/>
          </a:xfrm>
          <a:prstGeom prst="rect">
            <a:avLst/>
          </a:prstGeom>
        </p:spPr>
      </p:pic>
      <p:sp>
        <p:nvSpPr>
          <p:cNvPr id="8" name="Signo de multiplicación 7">
            <a:extLst>
              <a:ext uri="{FF2B5EF4-FFF2-40B4-BE49-F238E27FC236}">
                <a16:creationId xmlns:a16="http://schemas.microsoft.com/office/drawing/2014/main" id="{CA5EB917-6CD1-90FE-558B-B22CDA165F78}"/>
              </a:ext>
            </a:extLst>
          </p:cNvPr>
          <p:cNvSpPr/>
          <p:nvPr/>
        </p:nvSpPr>
        <p:spPr>
          <a:xfrm>
            <a:off x="9195606" y="270931"/>
            <a:ext cx="2682240" cy="301190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" name="Gráfico 9" descr="Checkmark con relleno sólido">
            <a:extLst>
              <a:ext uri="{FF2B5EF4-FFF2-40B4-BE49-F238E27FC236}">
                <a16:creationId xmlns:a16="http://schemas.microsoft.com/office/drawing/2014/main" id="{85A5AFEF-5A6D-746E-A41B-8E22A6F23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8609" y="3186416"/>
            <a:ext cx="2492008" cy="249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26409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91A6B26-64E3-590E-FB2D-E399DD4379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C2F47C4-E2AE-FB76-1BEF-C3343686C92E}"/>
              </a:ext>
            </a:extLst>
          </p:cNvPr>
          <p:cNvSpPr txBox="1"/>
          <p:nvPr/>
        </p:nvSpPr>
        <p:spPr>
          <a:xfrm>
            <a:off x="837314" y="5816443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/>
              <a:t>https://survey.stackoverflow.co/2017#work-version-control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209EF4F-6C14-7DAE-5C01-438D0554F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986" y="776177"/>
            <a:ext cx="8664627" cy="482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16075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2D77E6E-471E-035D-B6E3-4C222594F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788D32C-DB6B-466D-C230-443F35E40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40" y="1435608"/>
            <a:ext cx="10787405" cy="462934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A5E3F51-7E63-4B98-BAA7-617CA9489B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842"/>
          <a:stretch/>
        </p:blipFill>
        <p:spPr>
          <a:xfrm>
            <a:off x="8417852" y="0"/>
            <a:ext cx="3369394" cy="129178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9F47CB2-AB14-FA22-6607-9022D38E1E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757" r="1980" b="-13722"/>
          <a:stretch/>
        </p:blipFill>
        <p:spPr>
          <a:xfrm>
            <a:off x="4235086" y="173736"/>
            <a:ext cx="5997209" cy="158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69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FA6D2F-0179-AD1D-5D33-37363FF0D0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Gráfico 6" descr="Clipboard con relleno sólido">
            <a:extLst>
              <a:ext uri="{FF2B5EF4-FFF2-40B4-BE49-F238E27FC236}">
                <a16:creationId xmlns:a16="http://schemas.microsoft.com/office/drawing/2014/main" id="{68BF537C-3378-BB57-A3BE-ED803D8C1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348" y="1559700"/>
            <a:ext cx="1496568" cy="1496568"/>
          </a:xfrm>
          <a:prstGeom prst="rect">
            <a:avLst/>
          </a:prstGeom>
        </p:spPr>
      </p:pic>
      <p:pic>
        <p:nvPicPr>
          <p:cNvPr id="9" name="Gráfico 8" descr="Cmd Terminal con relleno sólido">
            <a:extLst>
              <a:ext uri="{FF2B5EF4-FFF2-40B4-BE49-F238E27FC236}">
                <a16:creationId xmlns:a16="http://schemas.microsoft.com/office/drawing/2014/main" id="{B28502FD-D49A-E365-039D-ACA675EF9F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928" y="313944"/>
            <a:ext cx="1359408" cy="1359408"/>
          </a:xfrm>
          <a:prstGeom prst="rect">
            <a:avLst/>
          </a:prstGeom>
        </p:spPr>
      </p:pic>
      <p:sp>
        <p:nvSpPr>
          <p:cNvPr id="10" name="Flecha: hacia arriba 9">
            <a:extLst>
              <a:ext uri="{FF2B5EF4-FFF2-40B4-BE49-F238E27FC236}">
                <a16:creationId xmlns:a16="http://schemas.microsoft.com/office/drawing/2014/main" id="{EA470A35-B492-2558-7CBE-7C75C7EBE3BB}"/>
              </a:ext>
            </a:extLst>
          </p:cNvPr>
          <p:cNvSpPr/>
          <p:nvPr/>
        </p:nvSpPr>
        <p:spPr>
          <a:xfrm>
            <a:off x="318516" y="3240786"/>
            <a:ext cx="1042416" cy="914400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Flecha: hacia abajo 10">
            <a:extLst>
              <a:ext uri="{FF2B5EF4-FFF2-40B4-BE49-F238E27FC236}">
                <a16:creationId xmlns:a16="http://schemas.microsoft.com/office/drawing/2014/main" id="{EA4DF31D-1604-CB87-6E9D-40787EB1D4DC}"/>
              </a:ext>
            </a:extLst>
          </p:cNvPr>
          <p:cNvSpPr/>
          <p:nvPr/>
        </p:nvSpPr>
        <p:spPr>
          <a:xfrm>
            <a:off x="297180" y="4678032"/>
            <a:ext cx="1136904" cy="9144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4F0678B-D8B9-0F88-03B8-9D7769614ADF}"/>
              </a:ext>
            </a:extLst>
          </p:cNvPr>
          <p:cNvSpPr txBox="1"/>
          <p:nvPr/>
        </p:nvSpPr>
        <p:spPr>
          <a:xfrm>
            <a:off x="2176272" y="624315"/>
            <a:ext cx="5184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Repositorio</a:t>
            </a:r>
            <a:r>
              <a:rPr lang="es-CO"/>
              <a:t> (1)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044A7A95-3A17-74FD-4ED2-3FF07B441A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4954" y="313944"/>
            <a:ext cx="6921118" cy="267724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8818BFED-A8E6-BAD4-1D78-A07795387C2B}"/>
              </a:ext>
            </a:extLst>
          </p:cNvPr>
          <p:cNvSpPr txBox="1"/>
          <p:nvPr/>
        </p:nvSpPr>
        <p:spPr>
          <a:xfrm>
            <a:off x="5504688" y="735829"/>
            <a:ext cx="32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4606E1F-057C-3FBA-BD00-60C8F295E36A}"/>
              </a:ext>
            </a:extLst>
          </p:cNvPr>
          <p:cNvSpPr txBox="1"/>
          <p:nvPr/>
        </p:nvSpPr>
        <p:spPr>
          <a:xfrm>
            <a:off x="2176272" y="2016833"/>
            <a:ext cx="5184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Commit</a:t>
            </a:r>
            <a:r>
              <a:rPr lang="es-CO"/>
              <a:t> (2)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46F4121-3008-4BAA-C412-E33822C85FCA}"/>
              </a:ext>
            </a:extLst>
          </p:cNvPr>
          <p:cNvSpPr txBox="1"/>
          <p:nvPr/>
        </p:nvSpPr>
        <p:spPr>
          <a:xfrm>
            <a:off x="2176272" y="3607792"/>
            <a:ext cx="5184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Push</a:t>
            </a:r>
            <a:r>
              <a:rPr lang="es-CO"/>
              <a:t> (3)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D9B5A86-49E2-92D7-2DCF-31944101FAA4}"/>
              </a:ext>
            </a:extLst>
          </p:cNvPr>
          <p:cNvSpPr txBox="1"/>
          <p:nvPr/>
        </p:nvSpPr>
        <p:spPr>
          <a:xfrm>
            <a:off x="2042233" y="4950566"/>
            <a:ext cx="5184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Pull</a:t>
            </a:r>
            <a:r>
              <a:rPr lang="es-CO"/>
              <a:t> (4)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E5DFD8A4-7F06-FB66-1B4D-3B23E00466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4954" y="3011219"/>
            <a:ext cx="6464294" cy="3192827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71DC055B-95BC-6989-F6A6-665D819640E0}"/>
              </a:ext>
            </a:extLst>
          </p:cNvPr>
          <p:cNvSpPr txBox="1"/>
          <p:nvPr/>
        </p:nvSpPr>
        <p:spPr>
          <a:xfrm>
            <a:off x="10935205" y="3244334"/>
            <a:ext cx="614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>
                <a:solidFill>
                  <a:srgbClr val="FF0000"/>
                </a:solidFill>
              </a:rPr>
              <a:t>4/3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D2403E1-8362-C904-794C-79BE22A7C821}"/>
              </a:ext>
            </a:extLst>
          </p:cNvPr>
          <p:cNvSpPr txBox="1"/>
          <p:nvPr/>
        </p:nvSpPr>
        <p:spPr>
          <a:xfrm>
            <a:off x="5175504" y="3174941"/>
            <a:ext cx="32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4099130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9E7E6A5-EBF6-ACA2-DDE6-04E6AED4B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CB07036-0712-24E7-505E-6663A477C31D}"/>
              </a:ext>
            </a:extLst>
          </p:cNvPr>
          <p:cNvSpPr txBox="1"/>
          <p:nvPr/>
        </p:nvSpPr>
        <p:spPr>
          <a:xfrm>
            <a:off x="1296777" y="484743"/>
            <a:ext cx="959844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400"/>
              <a:t>Los archivos se alojan en un </a:t>
            </a:r>
            <a:r>
              <a:rPr lang="es-CO" sz="2400">
                <a:solidFill>
                  <a:srgbClr val="FF0000"/>
                </a:solidFill>
              </a:rPr>
              <a:t>repositorio</a:t>
            </a:r>
            <a:r>
              <a:rPr lang="es-CO" sz="2400"/>
              <a:t> que se comparte en línea con los colaboradores. </a:t>
            </a:r>
            <a:r>
              <a:rPr lang="es-CO" sz="2400">
                <a:solidFill>
                  <a:srgbClr val="FF0000"/>
                </a:solidFill>
              </a:rPr>
              <a:t>Extrae (</a:t>
            </a:r>
            <a:r>
              <a:rPr lang="es-CO" sz="2400" err="1">
                <a:solidFill>
                  <a:srgbClr val="FF0000"/>
                </a:solidFill>
              </a:rPr>
              <a:t>pull</a:t>
            </a:r>
            <a:r>
              <a:rPr lang="es-CO" sz="2400">
                <a:solidFill>
                  <a:srgbClr val="FF0000"/>
                </a:solidFill>
              </a:rPr>
              <a:t>)</a:t>
            </a:r>
            <a:r>
              <a:rPr lang="es-CO" sz="2400"/>
              <a:t> el contenido del repositorio para tener una copia local de los archivos que puede editar. Una vez que esté satisfecho con los cambios realizados en un archivo, prepare el archivo y luego </a:t>
            </a:r>
            <a:r>
              <a:rPr lang="es-CO" sz="2400">
                <a:solidFill>
                  <a:srgbClr val="FF0000"/>
                </a:solidFill>
              </a:rPr>
              <a:t>ajústelo para enviar (</a:t>
            </a:r>
            <a:r>
              <a:rPr lang="es-CO" sz="2400" err="1">
                <a:solidFill>
                  <a:srgbClr val="FF0000"/>
                </a:solidFill>
              </a:rPr>
              <a:t>Commit</a:t>
            </a:r>
            <a:r>
              <a:rPr lang="es-CO" sz="2400">
                <a:solidFill>
                  <a:srgbClr val="FF0000"/>
                </a:solidFill>
              </a:rPr>
              <a:t>)</a:t>
            </a:r>
            <a:r>
              <a:rPr lang="es-CO" sz="2400"/>
              <a:t>. </a:t>
            </a:r>
            <a:r>
              <a:rPr lang="es-CO" sz="2400">
                <a:solidFill>
                  <a:srgbClr val="FF0000"/>
                </a:solidFill>
              </a:rPr>
              <a:t>Envías (</a:t>
            </a:r>
            <a:r>
              <a:rPr lang="es-CO" sz="2400" err="1">
                <a:solidFill>
                  <a:srgbClr val="FF0000"/>
                </a:solidFill>
              </a:rPr>
              <a:t>Push</a:t>
            </a:r>
            <a:r>
              <a:rPr lang="es-CO" sz="2400">
                <a:solidFill>
                  <a:srgbClr val="FF0000"/>
                </a:solidFill>
              </a:rPr>
              <a:t>) </a:t>
            </a:r>
            <a:r>
              <a:rPr lang="es-CO" sz="2400"/>
              <a:t> esta confirmación al repositorio compartido. Esto carga su archivo y todos los cambios y va acompañado de un mensaje que explica qué cambiado, por qué y por quién.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C7A14EFB-B133-7410-9C9B-7A22C2A27173}"/>
              </a:ext>
            </a:extLst>
          </p:cNvPr>
          <p:cNvSpPr/>
          <p:nvPr/>
        </p:nvSpPr>
        <p:spPr>
          <a:xfrm>
            <a:off x="3863248" y="4129488"/>
            <a:ext cx="432871" cy="39660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FEBFCCC5-7EA5-744B-AF80-09FA02126102}"/>
              </a:ext>
            </a:extLst>
          </p:cNvPr>
          <p:cNvSpPr/>
          <p:nvPr/>
        </p:nvSpPr>
        <p:spPr>
          <a:xfrm>
            <a:off x="5663128" y="4114798"/>
            <a:ext cx="432871" cy="39660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18697CC4-3364-2ECF-2030-7688C18DA71E}"/>
              </a:ext>
            </a:extLst>
          </p:cNvPr>
          <p:cNvSpPr/>
          <p:nvPr/>
        </p:nvSpPr>
        <p:spPr>
          <a:xfrm>
            <a:off x="7295462" y="4129488"/>
            <a:ext cx="432871" cy="39660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8AB8D073-5430-606A-3AE2-0487D65500AB}"/>
              </a:ext>
            </a:extLst>
          </p:cNvPr>
          <p:cNvSpPr/>
          <p:nvPr/>
        </p:nvSpPr>
        <p:spPr>
          <a:xfrm>
            <a:off x="1806766" y="4286628"/>
            <a:ext cx="8758410" cy="1254287"/>
          </a:xfrm>
          <a:custGeom>
            <a:avLst/>
            <a:gdLst>
              <a:gd name="connsiteX0" fmla="*/ 0 w 8758410"/>
              <a:gd name="connsiteY0" fmla="*/ 95409 h 1273644"/>
              <a:gd name="connsiteX1" fmla="*/ 1432193 w 8758410"/>
              <a:gd name="connsiteY1" fmla="*/ 95409 h 1273644"/>
              <a:gd name="connsiteX2" fmla="*/ 1894901 w 8758410"/>
              <a:gd name="connsiteY2" fmla="*/ 1086927 h 1273644"/>
              <a:gd name="connsiteX3" fmla="*/ 6246564 w 8758410"/>
              <a:gd name="connsiteY3" fmla="*/ 1186078 h 1273644"/>
              <a:gd name="connsiteX4" fmla="*/ 6995711 w 8758410"/>
              <a:gd name="connsiteY4" fmla="*/ 117442 h 1273644"/>
              <a:gd name="connsiteX5" fmla="*/ 8758410 w 8758410"/>
              <a:gd name="connsiteY5" fmla="*/ 84392 h 1273644"/>
              <a:gd name="connsiteX0" fmla="*/ 0 w 8758410"/>
              <a:gd name="connsiteY0" fmla="*/ 92208 h 1270443"/>
              <a:gd name="connsiteX1" fmla="*/ 760164 w 8758410"/>
              <a:gd name="connsiteY1" fmla="*/ 92208 h 1270443"/>
              <a:gd name="connsiteX2" fmla="*/ 1432193 w 8758410"/>
              <a:gd name="connsiteY2" fmla="*/ 92208 h 1270443"/>
              <a:gd name="connsiteX3" fmla="*/ 1894901 w 8758410"/>
              <a:gd name="connsiteY3" fmla="*/ 1083726 h 1270443"/>
              <a:gd name="connsiteX4" fmla="*/ 6246564 w 8758410"/>
              <a:gd name="connsiteY4" fmla="*/ 1182877 h 1270443"/>
              <a:gd name="connsiteX5" fmla="*/ 6995711 w 8758410"/>
              <a:gd name="connsiteY5" fmla="*/ 114241 h 1270443"/>
              <a:gd name="connsiteX6" fmla="*/ 8758410 w 8758410"/>
              <a:gd name="connsiteY6" fmla="*/ 81191 h 1270443"/>
              <a:gd name="connsiteX0" fmla="*/ 0 w 8758410"/>
              <a:gd name="connsiteY0" fmla="*/ 74942 h 1253177"/>
              <a:gd name="connsiteX1" fmla="*/ 760164 w 8758410"/>
              <a:gd name="connsiteY1" fmla="*/ 74942 h 1253177"/>
              <a:gd name="connsiteX2" fmla="*/ 1432193 w 8758410"/>
              <a:gd name="connsiteY2" fmla="*/ 74942 h 1253177"/>
              <a:gd name="connsiteX3" fmla="*/ 1894901 w 8758410"/>
              <a:gd name="connsiteY3" fmla="*/ 1066460 h 1253177"/>
              <a:gd name="connsiteX4" fmla="*/ 6246564 w 8758410"/>
              <a:gd name="connsiteY4" fmla="*/ 1165611 h 1253177"/>
              <a:gd name="connsiteX5" fmla="*/ 6995711 w 8758410"/>
              <a:gd name="connsiteY5" fmla="*/ 96975 h 1253177"/>
              <a:gd name="connsiteX6" fmla="*/ 7700791 w 8758410"/>
              <a:gd name="connsiteY6" fmla="*/ 63925 h 1253177"/>
              <a:gd name="connsiteX7" fmla="*/ 8758410 w 8758410"/>
              <a:gd name="connsiteY7" fmla="*/ 63925 h 1253177"/>
              <a:gd name="connsiteX0" fmla="*/ 0 w 8758410"/>
              <a:gd name="connsiteY0" fmla="*/ 76052 h 1254287"/>
              <a:gd name="connsiteX1" fmla="*/ 760164 w 8758410"/>
              <a:gd name="connsiteY1" fmla="*/ 76052 h 1254287"/>
              <a:gd name="connsiteX2" fmla="*/ 1432193 w 8758410"/>
              <a:gd name="connsiteY2" fmla="*/ 76052 h 1254287"/>
              <a:gd name="connsiteX3" fmla="*/ 1894901 w 8758410"/>
              <a:gd name="connsiteY3" fmla="*/ 1067570 h 1254287"/>
              <a:gd name="connsiteX4" fmla="*/ 6246564 w 8758410"/>
              <a:gd name="connsiteY4" fmla="*/ 1166721 h 1254287"/>
              <a:gd name="connsiteX5" fmla="*/ 6995711 w 8758410"/>
              <a:gd name="connsiteY5" fmla="*/ 98085 h 1254287"/>
              <a:gd name="connsiteX6" fmla="*/ 7105880 w 8758410"/>
              <a:gd name="connsiteY6" fmla="*/ 54018 h 1254287"/>
              <a:gd name="connsiteX7" fmla="*/ 7700791 w 8758410"/>
              <a:gd name="connsiteY7" fmla="*/ 65035 h 1254287"/>
              <a:gd name="connsiteX8" fmla="*/ 8758410 w 8758410"/>
              <a:gd name="connsiteY8" fmla="*/ 65035 h 1254287"/>
              <a:gd name="connsiteX0" fmla="*/ 0 w 8758410"/>
              <a:gd name="connsiteY0" fmla="*/ 76052 h 1254287"/>
              <a:gd name="connsiteX1" fmla="*/ 760164 w 8758410"/>
              <a:gd name="connsiteY1" fmla="*/ 76052 h 1254287"/>
              <a:gd name="connsiteX2" fmla="*/ 1233889 w 8758410"/>
              <a:gd name="connsiteY2" fmla="*/ 76052 h 1254287"/>
              <a:gd name="connsiteX3" fmla="*/ 1432193 w 8758410"/>
              <a:gd name="connsiteY3" fmla="*/ 76052 h 1254287"/>
              <a:gd name="connsiteX4" fmla="*/ 1894901 w 8758410"/>
              <a:gd name="connsiteY4" fmla="*/ 1067570 h 1254287"/>
              <a:gd name="connsiteX5" fmla="*/ 6246564 w 8758410"/>
              <a:gd name="connsiteY5" fmla="*/ 1166721 h 1254287"/>
              <a:gd name="connsiteX6" fmla="*/ 6995711 w 8758410"/>
              <a:gd name="connsiteY6" fmla="*/ 98085 h 1254287"/>
              <a:gd name="connsiteX7" fmla="*/ 7105880 w 8758410"/>
              <a:gd name="connsiteY7" fmla="*/ 54018 h 1254287"/>
              <a:gd name="connsiteX8" fmla="*/ 7700791 w 8758410"/>
              <a:gd name="connsiteY8" fmla="*/ 65035 h 1254287"/>
              <a:gd name="connsiteX9" fmla="*/ 8758410 w 8758410"/>
              <a:gd name="connsiteY9" fmla="*/ 65035 h 1254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758410" h="1254287">
                <a:moveTo>
                  <a:pt x="0" y="76052"/>
                </a:moveTo>
                <a:cubicBezTo>
                  <a:pt x="130366" y="59527"/>
                  <a:pt x="521465" y="76052"/>
                  <a:pt x="760164" y="76052"/>
                </a:cubicBezTo>
                <a:cubicBezTo>
                  <a:pt x="963976" y="63199"/>
                  <a:pt x="1121884" y="76052"/>
                  <a:pt x="1233889" y="76052"/>
                </a:cubicBezTo>
                <a:cubicBezTo>
                  <a:pt x="1345894" y="76052"/>
                  <a:pt x="1322024" y="-89201"/>
                  <a:pt x="1432193" y="76052"/>
                </a:cubicBezTo>
                <a:cubicBezTo>
                  <a:pt x="1542362" y="241305"/>
                  <a:pt x="1092506" y="885792"/>
                  <a:pt x="1894901" y="1067570"/>
                </a:cubicBezTo>
                <a:cubicBezTo>
                  <a:pt x="2697296" y="1249348"/>
                  <a:pt x="5396429" y="1328302"/>
                  <a:pt x="6246564" y="1166721"/>
                </a:cubicBezTo>
                <a:cubicBezTo>
                  <a:pt x="7096699" y="1005140"/>
                  <a:pt x="6848819" y="292716"/>
                  <a:pt x="6995711" y="98085"/>
                </a:cubicBezTo>
                <a:cubicBezTo>
                  <a:pt x="7142603" y="-96546"/>
                  <a:pt x="6988367" y="59526"/>
                  <a:pt x="7105880" y="54018"/>
                </a:cubicBezTo>
                <a:cubicBezTo>
                  <a:pt x="7223393" y="48510"/>
                  <a:pt x="7429042" y="54018"/>
                  <a:pt x="7700791" y="65035"/>
                </a:cubicBezTo>
                <a:cubicBezTo>
                  <a:pt x="7994574" y="59527"/>
                  <a:pt x="8585812" y="48510"/>
                  <a:pt x="8758410" y="6503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DDA3B8E9-0475-A4C7-AFEA-8320D2028D05}"/>
              </a:ext>
            </a:extLst>
          </p:cNvPr>
          <p:cNvCxnSpPr>
            <a:cxnSpLocks/>
            <a:stCxn id="19" idx="0"/>
            <a:endCxn id="19" idx="6"/>
          </p:cNvCxnSpPr>
          <p:nvPr/>
        </p:nvCxnSpPr>
        <p:spPr>
          <a:xfrm>
            <a:off x="1806766" y="4362680"/>
            <a:ext cx="6995711" cy="220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ipse 14">
            <a:extLst>
              <a:ext uri="{FF2B5EF4-FFF2-40B4-BE49-F238E27FC236}">
                <a16:creationId xmlns:a16="http://schemas.microsoft.com/office/drawing/2014/main" id="{185C7AF8-D4AD-C099-524F-027E36B918FA}"/>
              </a:ext>
            </a:extLst>
          </p:cNvPr>
          <p:cNvSpPr/>
          <p:nvPr/>
        </p:nvSpPr>
        <p:spPr>
          <a:xfrm>
            <a:off x="4622263" y="5301447"/>
            <a:ext cx="432871" cy="39660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FCF0394E-A951-B0B4-91C1-1168B3CB2258}"/>
              </a:ext>
            </a:extLst>
          </p:cNvPr>
          <p:cNvSpPr/>
          <p:nvPr/>
        </p:nvSpPr>
        <p:spPr>
          <a:xfrm>
            <a:off x="6037245" y="5388515"/>
            <a:ext cx="432871" cy="39660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24020343-60A4-78D2-2AC6-A212829547C9}"/>
              </a:ext>
            </a:extLst>
          </p:cNvPr>
          <p:cNvSpPr/>
          <p:nvPr/>
        </p:nvSpPr>
        <p:spPr>
          <a:xfrm>
            <a:off x="7136867" y="5316138"/>
            <a:ext cx="432871" cy="39660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70D9CFF-1EAB-BD5B-D5C4-4D910FEFDBEB}"/>
              </a:ext>
            </a:extLst>
          </p:cNvPr>
          <p:cNvSpPr txBox="1"/>
          <p:nvPr/>
        </p:nvSpPr>
        <p:spPr>
          <a:xfrm>
            <a:off x="2236423" y="4913771"/>
            <a:ext cx="805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Rama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7C0EA7A-9DA3-242D-4481-67A8510E739E}"/>
              </a:ext>
            </a:extLst>
          </p:cNvPr>
          <p:cNvSpPr txBox="1"/>
          <p:nvPr/>
        </p:nvSpPr>
        <p:spPr>
          <a:xfrm>
            <a:off x="5765605" y="5814616"/>
            <a:ext cx="152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Ajustes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FEDB643-E712-9005-EFDC-9F10E2BC65EC}"/>
              </a:ext>
            </a:extLst>
          </p:cNvPr>
          <p:cNvSpPr txBox="1"/>
          <p:nvPr/>
        </p:nvSpPr>
        <p:spPr>
          <a:xfrm>
            <a:off x="34548" y="4143125"/>
            <a:ext cx="152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Repositorio</a:t>
            </a: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15B7437A-12FF-2DB0-94FC-509E48D7C661}"/>
              </a:ext>
            </a:extLst>
          </p:cNvPr>
          <p:cNvCxnSpPr/>
          <p:nvPr/>
        </p:nvCxnSpPr>
        <p:spPr>
          <a:xfrm flipV="1">
            <a:off x="2809301" y="4511405"/>
            <a:ext cx="232506" cy="402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956C3B20-935D-38AE-3C08-4C838443C4FA}"/>
              </a:ext>
            </a:extLst>
          </p:cNvPr>
          <p:cNvCxnSpPr>
            <a:cxnSpLocks/>
          </p:cNvCxnSpPr>
          <p:nvPr/>
        </p:nvCxnSpPr>
        <p:spPr>
          <a:xfrm flipV="1">
            <a:off x="6288162" y="5841633"/>
            <a:ext cx="65584" cy="101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5FBB20DB-2ECA-C9D9-5C45-FA9214A73555}"/>
              </a:ext>
            </a:extLst>
          </p:cNvPr>
          <p:cNvCxnSpPr>
            <a:cxnSpLocks/>
          </p:cNvCxnSpPr>
          <p:nvPr/>
        </p:nvCxnSpPr>
        <p:spPr>
          <a:xfrm flipH="1" flipV="1">
            <a:off x="5227385" y="5680525"/>
            <a:ext cx="502355" cy="294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9CB0015E-E28A-4280-13D1-25D067111889}"/>
              </a:ext>
            </a:extLst>
          </p:cNvPr>
          <p:cNvCxnSpPr>
            <a:cxnSpLocks/>
          </p:cNvCxnSpPr>
          <p:nvPr/>
        </p:nvCxnSpPr>
        <p:spPr>
          <a:xfrm flipV="1">
            <a:off x="6642367" y="5712745"/>
            <a:ext cx="494500" cy="230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4F8EEB27-BFA1-509D-E5EE-FF454A5B55CA}"/>
              </a:ext>
            </a:extLst>
          </p:cNvPr>
          <p:cNvSpPr txBox="1"/>
          <p:nvPr/>
        </p:nvSpPr>
        <p:spPr>
          <a:xfrm>
            <a:off x="9150193" y="4664173"/>
            <a:ext cx="805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Unión</a:t>
            </a:r>
          </a:p>
        </p:txBody>
      </p: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2A8126A3-ED6B-793A-166B-2435CBDEA935}"/>
              </a:ext>
            </a:extLst>
          </p:cNvPr>
          <p:cNvCxnSpPr>
            <a:cxnSpLocks/>
          </p:cNvCxnSpPr>
          <p:nvPr/>
        </p:nvCxnSpPr>
        <p:spPr>
          <a:xfrm flipH="1" flipV="1">
            <a:off x="8899015" y="4540769"/>
            <a:ext cx="251178" cy="171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ipse 13">
            <a:extLst>
              <a:ext uri="{FF2B5EF4-FFF2-40B4-BE49-F238E27FC236}">
                <a16:creationId xmlns:a16="http://schemas.microsoft.com/office/drawing/2014/main" id="{ECC0C375-0222-4299-9DB5-5CACAAF246A2}"/>
              </a:ext>
            </a:extLst>
          </p:cNvPr>
          <p:cNvSpPr/>
          <p:nvPr/>
        </p:nvSpPr>
        <p:spPr>
          <a:xfrm>
            <a:off x="8824970" y="4129489"/>
            <a:ext cx="432871" cy="39660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highlight>
                <a:srgbClr val="FFFF00"/>
              </a:highlight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0772E79F-4036-F715-4C98-06B4BA0652BD}"/>
              </a:ext>
            </a:extLst>
          </p:cNvPr>
          <p:cNvSpPr/>
          <p:nvPr/>
        </p:nvSpPr>
        <p:spPr>
          <a:xfrm>
            <a:off x="2925554" y="4109589"/>
            <a:ext cx="432871" cy="39660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3B7E710-5BD5-807A-9259-927229B97E9A}"/>
              </a:ext>
            </a:extLst>
          </p:cNvPr>
          <p:cNvSpPr txBox="1"/>
          <p:nvPr/>
        </p:nvSpPr>
        <p:spPr>
          <a:xfrm>
            <a:off x="9041405" y="3496921"/>
            <a:ext cx="126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>
                <a:solidFill>
                  <a:srgbClr val="FF0000"/>
                </a:solidFill>
              </a:rPr>
              <a:t>conflicto</a:t>
            </a: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DEF1CE44-95A2-85C9-75CE-22350E02A27D}"/>
              </a:ext>
            </a:extLst>
          </p:cNvPr>
          <p:cNvCxnSpPr>
            <a:cxnSpLocks/>
          </p:cNvCxnSpPr>
          <p:nvPr/>
        </p:nvCxnSpPr>
        <p:spPr>
          <a:xfrm flipH="1">
            <a:off x="9132252" y="3880926"/>
            <a:ext cx="148082" cy="1218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40306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5FEAA6A-7E60-4839-D680-647A9EEB34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" name="Gráfico 6" descr="Branching diagram con relleno sólido">
            <a:extLst>
              <a:ext uri="{FF2B5EF4-FFF2-40B4-BE49-F238E27FC236}">
                <a16:creationId xmlns:a16="http://schemas.microsoft.com/office/drawing/2014/main" id="{598859C8-5C5F-97DB-F355-C6EC7A2711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9711" y="2830549"/>
            <a:ext cx="914400" cy="914400"/>
          </a:xfrm>
          <a:prstGeom prst="rect">
            <a:avLst/>
          </a:prstGeom>
        </p:spPr>
      </p:pic>
      <p:pic>
        <p:nvPicPr>
          <p:cNvPr id="9" name="Gráfico 8" descr="Illustrator con relleno sólido">
            <a:extLst>
              <a:ext uri="{FF2B5EF4-FFF2-40B4-BE49-F238E27FC236}">
                <a16:creationId xmlns:a16="http://schemas.microsoft.com/office/drawing/2014/main" id="{AB6A9B99-2ED9-F2D9-69F9-B111E323E4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39684" y="891251"/>
            <a:ext cx="914400" cy="914400"/>
          </a:xfrm>
          <a:prstGeom prst="rect">
            <a:avLst/>
          </a:prstGeom>
        </p:spPr>
      </p:pic>
      <p:pic>
        <p:nvPicPr>
          <p:cNvPr id="11" name="Gráfico 10" descr="Presentation with org chart con relleno sólido">
            <a:extLst>
              <a:ext uri="{FF2B5EF4-FFF2-40B4-BE49-F238E27FC236}">
                <a16:creationId xmlns:a16="http://schemas.microsoft.com/office/drawing/2014/main" id="{9FB6995A-3B60-FE6C-D522-A3A8F4E04F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39684" y="4769847"/>
            <a:ext cx="914400" cy="914400"/>
          </a:xfrm>
          <a:prstGeom prst="rect">
            <a:avLst/>
          </a:prstGeom>
        </p:spPr>
      </p:pic>
      <p:pic>
        <p:nvPicPr>
          <p:cNvPr id="13" name="Gráfico 12" descr="Storytelling con relleno sólido">
            <a:extLst>
              <a:ext uri="{FF2B5EF4-FFF2-40B4-BE49-F238E27FC236}">
                <a16:creationId xmlns:a16="http://schemas.microsoft.com/office/drawing/2014/main" id="{6BB0D5B1-6438-B527-4E3B-DEDA443AC3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39684" y="2830549"/>
            <a:ext cx="914400" cy="914400"/>
          </a:xfrm>
          <a:prstGeom prst="rect">
            <a:avLst/>
          </a:prstGeom>
        </p:spPr>
      </p:pic>
      <p:pic>
        <p:nvPicPr>
          <p:cNvPr id="14" name="Gráfico 13" descr="Storytelling con relleno sólido">
            <a:extLst>
              <a:ext uri="{FF2B5EF4-FFF2-40B4-BE49-F238E27FC236}">
                <a16:creationId xmlns:a16="http://schemas.microsoft.com/office/drawing/2014/main" id="{64FB13D1-0B4D-53F9-054A-E51A7A0C20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00335" y="2744860"/>
            <a:ext cx="914400" cy="914400"/>
          </a:xfrm>
          <a:prstGeom prst="rect">
            <a:avLst/>
          </a:prstGeom>
        </p:spPr>
      </p:pic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E64A1B08-C4CB-D773-5110-5C2900F79576}"/>
              </a:ext>
            </a:extLst>
          </p:cNvPr>
          <p:cNvCxnSpPr>
            <a:cxnSpLocks/>
          </p:cNvCxnSpPr>
          <p:nvPr/>
        </p:nvCxnSpPr>
        <p:spPr>
          <a:xfrm>
            <a:off x="2945219" y="3287749"/>
            <a:ext cx="4423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o 17">
            <a:extLst>
              <a:ext uri="{FF2B5EF4-FFF2-40B4-BE49-F238E27FC236}">
                <a16:creationId xmlns:a16="http://schemas.microsoft.com/office/drawing/2014/main" id="{F59ED642-39A5-83D2-95DE-9F910CF353FF}"/>
              </a:ext>
            </a:extLst>
          </p:cNvPr>
          <p:cNvSpPr/>
          <p:nvPr/>
        </p:nvSpPr>
        <p:spPr>
          <a:xfrm rot="10800000">
            <a:off x="3335570" y="1113056"/>
            <a:ext cx="8156067" cy="4349386"/>
          </a:xfrm>
          <a:prstGeom prst="arc">
            <a:avLst>
              <a:gd name="adj1" fmla="val 16253337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Arco 18">
            <a:extLst>
              <a:ext uri="{FF2B5EF4-FFF2-40B4-BE49-F238E27FC236}">
                <a16:creationId xmlns:a16="http://schemas.microsoft.com/office/drawing/2014/main" id="{A7E9CF6E-2256-7B0D-E472-344DDECD712B}"/>
              </a:ext>
            </a:extLst>
          </p:cNvPr>
          <p:cNvSpPr/>
          <p:nvPr/>
        </p:nvSpPr>
        <p:spPr>
          <a:xfrm rot="10800000" flipV="1">
            <a:off x="3334611" y="1357538"/>
            <a:ext cx="7944705" cy="3938312"/>
          </a:xfrm>
          <a:prstGeom prst="arc">
            <a:avLst>
              <a:gd name="adj1" fmla="val 16253337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B3B668B-8324-B56D-7FC3-5E2B96B71FB2}"/>
              </a:ext>
            </a:extLst>
          </p:cNvPr>
          <p:cNvSpPr txBox="1"/>
          <p:nvPr/>
        </p:nvSpPr>
        <p:spPr>
          <a:xfrm>
            <a:off x="4509480" y="1144690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/>
              <a:t>Clonar / clone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D4F6593-0112-5C1B-D409-8026FC874883}"/>
              </a:ext>
            </a:extLst>
          </p:cNvPr>
          <p:cNvSpPr txBox="1"/>
          <p:nvPr/>
        </p:nvSpPr>
        <p:spPr>
          <a:xfrm>
            <a:off x="4509480" y="285459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/>
              <a:t>Ramificar / Branch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49A169AE-2FC9-72D7-3745-199CC92418DD}"/>
              </a:ext>
            </a:extLst>
          </p:cNvPr>
          <p:cNvSpPr txBox="1"/>
          <p:nvPr/>
        </p:nvSpPr>
        <p:spPr>
          <a:xfrm>
            <a:off x="4509480" y="5375613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/>
              <a:t>Clonar / </a:t>
            </a:r>
            <a:r>
              <a:rPr lang="es-CO" err="1"/>
              <a:t>Fork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5315791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HO_SlideMaster.potx" id="{4D86ECF3-808A-584D-BB03-8E1EA99BAF5A}" vid="{CDFCA2A7-F242-BC42-8EB4-1179C20D9AC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ssessmentDone xmlns="4989f34c-53b6-4c13-92d3-20e963bdea15" xsi:nil="true"/>
    <h4d5a6f5320548c887a9ca0b433eca60 xmlns="4989f34c-53b6-4c13-92d3-20e963bdea15">
      <Terms xmlns="http://schemas.microsoft.com/office/infopath/2007/PartnerControls"/>
    </h4d5a6f5320548c887a9ca0b433eca60>
    <SectionDone xmlns="4989f34c-53b6-4c13-92d3-20e963bdea15" xsi:nil="true"/>
    <lcf76f155ced4ddcb4097134ff3c332f xmlns="4989f34c-53b6-4c13-92d3-20e963bdea15">
      <Terms xmlns="http://schemas.microsoft.com/office/infopath/2007/PartnerControls"/>
    </lcf76f155ced4ddcb4097134ff3c332f>
    <TaxCatchAll xmlns="63f513c6-35fa-4931-8c50-b609e7189350" xsi:nil="true"/>
    <SharedWithUsers xmlns="63f513c6-35fa-4931-8c50-b609e7189350">
      <UserInfo>
        <DisplayName>Alvarez,  Dan (OS-)</DisplayName>
        <AccountId>38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8ECBC918D5D1D48BC253772FA4A2A2A" ma:contentTypeVersion="22" ma:contentTypeDescription="Create a new document." ma:contentTypeScope="" ma:versionID="327d2fefff5a265f84c22c83df4c5acf">
  <xsd:schema xmlns:xsd="http://www.w3.org/2001/XMLSchema" xmlns:xs="http://www.w3.org/2001/XMLSchema" xmlns:p="http://schemas.microsoft.com/office/2006/metadata/properties" xmlns:ns2="4989f34c-53b6-4c13-92d3-20e963bdea15" xmlns:ns3="63f513c6-35fa-4931-8c50-b609e7189350" targetNamespace="http://schemas.microsoft.com/office/2006/metadata/properties" ma:root="true" ma:fieldsID="9bcb61b856a5c97e498c914ef2d6019b" ns2:_="" ns3:_="">
    <xsd:import namespace="4989f34c-53b6-4c13-92d3-20e963bdea15"/>
    <xsd:import namespace="63f513c6-35fa-4931-8c50-b609e7189350"/>
    <xsd:element name="properties">
      <xsd:complexType>
        <xsd:sequence>
          <xsd:element name="documentManagement">
            <xsd:complexType>
              <xsd:all>
                <xsd:element ref="ns2:SectionDone" minOccurs="0"/>
                <xsd:element ref="ns2:AssessmentDone" minOccurs="0"/>
                <xsd:element ref="ns3:SharedWithUsers" minOccurs="0"/>
                <xsd:element ref="ns3:SharedWithDetails" minOccurs="0"/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h4d5a6f5320548c887a9ca0b433eca60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89f34c-53b6-4c13-92d3-20e963bdea15" elementFormDefault="qualified">
    <xsd:import namespace="http://schemas.microsoft.com/office/2006/documentManagement/types"/>
    <xsd:import namespace="http://schemas.microsoft.com/office/infopath/2007/PartnerControls"/>
    <xsd:element name="SectionDone" ma:index="2" nillable="true" ma:displayName="Section Done" ma:description="If section is complete select it" ma:internalName="SectionDone" ma:readOnly="fals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Regulatory preparedness"/>
                    <xsd:enumeration value="Planning, coordination and service delivery"/>
                    <xsd:enumeration value="Costing and funding"/>
                    <xsd:enumeration value="Demand generation"/>
                    <xsd:enumeration value="Vaccine safety"/>
                    <xsd:enumeration value="Monitoring and evaluation"/>
                    <xsd:enumeration value="COVID-19 surveillance"/>
                  </xsd:restriction>
                </xsd:simpleType>
              </xsd:element>
            </xsd:sequence>
          </xsd:extension>
        </xsd:complexContent>
      </xsd:complexType>
    </xsd:element>
    <xsd:element name="AssessmentDone" ma:index="4" nillable="true" ma:displayName="Assessment Done" ma:description="All sections of the assessment are completed " ma:format="Dropdown" ma:internalName="AssessmentDone" ma:readOnly="false">
      <xsd:simpleType>
        <xsd:restriction base="dms:Choice">
          <xsd:enumeration value="Yes"/>
          <xsd:enumeration value="No"/>
        </xsd:restriction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2" nillable="true" ma:taxonomy="true" ma:internalName="lcf76f155ced4ddcb4097134ff3c332f" ma:taxonomyFieldName="MediaServiceImageTags" ma:displayName="Etiquetas de imagen" ma:readOnly="false" ma:fieldId="{5cf76f15-5ced-4ddc-b409-7134ff3c332f}" ma:taxonomyMulti="true" ma:sspId="c0f44cca-6aff-4d49-827c-e4b3bc2e3f1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h4d5a6f5320548c887a9ca0b433eca60" ma:index="19" nillable="true" ma:taxonomy="true" ma:internalName="h4d5a6f5320548c887a9ca0b433eca60" ma:taxonomyFieldName="PAHO_x0020_Keyword" ma:displayName="PAHO Keyword" ma:default="" ma:fieldId="{14d5a6f5-3205-48c8-87a9-ca0b433eca60}" ma:taxonomyMulti="true" ma:sspId="c0f44cca-6aff-4d49-827c-e4b3bc2e3f13" ma:termSetId="e04e7722-c50b-42ac-a63e-7080933752e3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6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f513c6-35fa-4931-8c50-b609e718935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13" nillable="true" ma:displayName="Taxonomy Catch All Column" ma:hidden="true" ma:list="{a80af661-029a-40cf-a2a9-9c503a883a50}" ma:internalName="TaxCatchAll" ma:showField="CatchAllData" ma:web="63f513c6-35fa-4931-8c50-b609e718935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0" ma:displayName="Tipo de contenido"/>
        <xsd:element ref="dc:title" minOccurs="0" maxOccurs="1" ma:index="1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3019BA0-7C08-45D7-80CF-0FFFCBF964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1DFB87B-ED8C-4605-BB6D-4865ABBA003D}">
  <ds:schemaRefs>
    <ds:schemaRef ds:uri="4989f34c-53b6-4c13-92d3-20e963bdea15"/>
    <ds:schemaRef ds:uri="63f513c6-35fa-4931-8c50-b609e718935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25484A1-3137-4E20-9439-BF5AB167C351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653</Words>
  <Application>Microsoft Office PowerPoint</Application>
  <PresentationFormat>Widescreen</PresentationFormat>
  <Paragraphs>73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-apple-system</vt:lpstr>
      <vt:lpstr>Arial</vt:lpstr>
      <vt:lpstr>Arial Black</vt:lpstr>
      <vt:lpstr>Calibri</vt:lpstr>
      <vt:lpstr>Calibri Light</vt:lpstr>
      <vt:lpstr>Calibri Regular</vt:lpstr>
      <vt:lpstr>Helvetica Neue</vt:lpstr>
      <vt:lpstr>HelveticaNeue-Roman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Buenas practicas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Herrera, Mr. Vladimir (WDC)</dc:creator>
  <cp:lastModifiedBy>Alvarez,  Dan (OS-)</cp:lastModifiedBy>
  <cp:revision>1</cp:revision>
  <dcterms:created xsi:type="dcterms:W3CDTF">2020-02-24T17:34:00Z</dcterms:created>
  <dcterms:modified xsi:type="dcterms:W3CDTF">2024-03-12T19:16:46Z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0x01010028ECBC918D5D1D48BC253772FA4A2A2A</vt:lpwstr>
  </property>
  <property fmtid="{D5CDD505-2E9C-101B-9397-08002B2CF9AE}" pid="3" name="_dlc_DocIdItemGuid">
    <vt:lpwstr>e834c4d0-8eb3-4ee2-b064-cd85371faa3f</vt:lpwstr>
  </property>
  <property fmtid="{D5CDD505-2E9C-101B-9397-08002B2CF9AE}" pid="4" name="Order">
    <vt:r8>10600</vt:r8>
  </property>
  <property fmtid="{D5CDD505-2E9C-101B-9397-08002B2CF9AE}" pid="5" name="MediaServiceImageTags">
    <vt:lpwstr/>
  </property>
  <property fmtid="{D5CDD505-2E9C-101B-9397-08002B2CF9AE}" pid="6" name="PAHO Keyword">
    <vt:lpwstr/>
  </property>
</Properties>
</file>